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74" r:id="rId5"/>
  </p:sldMasterIdLst>
  <p:notesMasterIdLst>
    <p:notesMasterId r:id="rId11"/>
  </p:notesMasterIdLst>
  <p:sldIdLst>
    <p:sldId id="359" r:id="rId6"/>
    <p:sldId id="273" r:id="rId7"/>
    <p:sldId id="303" r:id="rId8"/>
    <p:sldId id="319" r:id="rId9"/>
    <p:sldId id="358" r:id="rId10"/>
  </p:sldIdLst>
  <p:sldSz cx="12192000" cy="68580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hamsyah" initials="I" lastIdx="0" clrIdx="0"/>
  <p:cmAuthor id="2" name="作者" initials="作" lastIdx="0" clrIdx="1"/>
  <p:cmAuthor id="3" name="翡冷翠" initials="翡" lastIdx="0" clrIdx="2"/>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144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 Type="http://schemas.openxmlformats.org/officeDocument/2006/relationships/theme" Target="theme/theme1.xml"/><Relationship Id="rId15" Type="http://schemas.openxmlformats.org/officeDocument/2006/relationships/commentAuthors" Target="commentAuthors.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27" name=""/>
        <p:cNvGrpSpPr/>
        <p:nvPr/>
      </p:nvGrpSpPr>
      <p:grpSpPr>
        <a:xfrm>
          <a:off x="0" y="0"/>
          <a:ext cx="0" cy="0"/>
          <a:chOff x="0" y="0"/>
          <a:chExt cx="0" cy="0"/>
        </a:xfrm>
      </p:grpSpPr>
      <p:sp>
        <p:nvSpPr>
          <p:cNvPr id="1048641" name="Rectangle 2"/>
          <p:cNvSpPr>
            <a:spLocks noGrp="1" noChangeArrowheads="1"/>
          </p:cNvSpPr>
          <p:nvPr>
            <p:ph type="hdr" sz="quarter"/>
          </p:nvPr>
        </p:nvSpPr>
        <p:spPr bwMode="auto">
          <a:xfrm>
            <a:off x="2" y="1"/>
            <a:ext cx="3076575" cy="512763"/>
          </a:xfrm>
          <a:prstGeom prst="rect">
            <a:avLst/>
          </a:prstGeom>
          <a:noFill/>
          <a:ln w="9525">
            <a:noFill/>
            <a:miter lim="800000"/>
          </a:ln>
          <a:effectLst/>
        </p:spPr>
        <p:txBody>
          <a:bodyPr vert="horz" wrap="square" lIns="91492" tIns="45745" rIns="91492" bIns="45745" numCol="1" anchor="t" anchorCtr="0" compatLnSpc="1"/>
          <a:lstStyle>
            <a:lvl1pPr algn="l">
              <a:defRPr sz="1100"/>
            </a:lvl1pPr>
          </a:lstStyle>
          <a:p>
            <a:endParaRPr lang="en-US"/>
          </a:p>
        </p:txBody>
      </p:sp>
      <p:sp>
        <p:nvSpPr>
          <p:cNvPr id="1048642" name="Rectangle 3"/>
          <p:cNvSpPr>
            <a:spLocks noGrp="1" noChangeArrowheads="1"/>
          </p:cNvSpPr>
          <p:nvPr>
            <p:ph type="dt" idx="1"/>
          </p:nvPr>
        </p:nvSpPr>
        <p:spPr bwMode="auto">
          <a:xfrm>
            <a:off x="4021139" y="1"/>
            <a:ext cx="3076575" cy="512763"/>
          </a:xfrm>
          <a:prstGeom prst="rect">
            <a:avLst/>
          </a:prstGeom>
          <a:noFill/>
          <a:ln w="9525">
            <a:noFill/>
            <a:miter lim="800000"/>
          </a:ln>
          <a:effectLst/>
        </p:spPr>
        <p:txBody>
          <a:bodyPr vert="horz" wrap="square" lIns="91492" tIns="45745" rIns="91492" bIns="45745" numCol="1" anchor="t" anchorCtr="0" compatLnSpc="1"/>
          <a:lstStyle>
            <a:lvl1pPr algn="r">
              <a:defRPr sz="1100"/>
            </a:lvl1pPr>
          </a:lstStyle>
          <a:p>
            <a:endParaRPr lang="en-US"/>
          </a:p>
        </p:txBody>
      </p:sp>
      <p:sp>
        <p:nvSpPr>
          <p:cNvPr id="1048643"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ln>
          <a:effectLst/>
        </p:spPr>
      </p:sp>
      <p:sp>
        <p:nvSpPr>
          <p:cNvPr id="1048644" name="Rectangle 5"/>
          <p:cNvSpPr>
            <a:spLocks noGrp="1" noChangeArrowheads="1"/>
          </p:cNvSpPr>
          <p:nvPr>
            <p:ph type="body" sz="quarter" idx="3"/>
          </p:nvPr>
        </p:nvSpPr>
        <p:spPr bwMode="auto">
          <a:xfrm>
            <a:off x="709614" y="4862514"/>
            <a:ext cx="5680075" cy="4605337"/>
          </a:xfrm>
          <a:prstGeom prst="rect">
            <a:avLst/>
          </a:prstGeom>
          <a:noFill/>
          <a:ln w="9525">
            <a:noFill/>
            <a:miter lim="800000"/>
          </a:ln>
          <a:effectLst/>
        </p:spPr>
        <p:txBody>
          <a:bodyPr vert="horz" wrap="square" lIns="91492" tIns="45745" rIns="91492" bIns="45745" numCol="1" anchor="t" anchorCtr="0" compatLnSpc="1"/>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smtClean="0"/>
          </a:p>
        </p:txBody>
      </p:sp>
      <p:sp>
        <p:nvSpPr>
          <p:cNvPr id="1048645" name="Rectangle 6"/>
          <p:cNvSpPr>
            <a:spLocks noGrp="1" noChangeArrowheads="1"/>
          </p:cNvSpPr>
          <p:nvPr>
            <p:ph type="ftr" sz="quarter" idx="4"/>
          </p:nvPr>
        </p:nvSpPr>
        <p:spPr bwMode="auto">
          <a:xfrm>
            <a:off x="2" y="9720264"/>
            <a:ext cx="3076575" cy="512762"/>
          </a:xfrm>
          <a:prstGeom prst="rect">
            <a:avLst/>
          </a:prstGeom>
          <a:noFill/>
          <a:ln w="9525">
            <a:noFill/>
            <a:miter lim="800000"/>
          </a:ln>
          <a:effectLst/>
        </p:spPr>
        <p:txBody>
          <a:bodyPr vert="horz" wrap="square" lIns="91492" tIns="45745" rIns="91492" bIns="45745" numCol="1" anchor="b" anchorCtr="0" compatLnSpc="1"/>
          <a:lstStyle>
            <a:lvl1pPr algn="l">
              <a:defRPr sz="1100"/>
            </a:lvl1pPr>
          </a:lstStyle>
          <a:p>
            <a:endParaRPr lang="en-US"/>
          </a:p>
        </p:txBody>
      </p:sp>
      <p:sp>
        <p:nvSpPr>
          <p:cNvPr id="1048646" name="Rectangle 7"/>
          <p:cNvSpPr>
            <a:spLocks noGrp="1" noChangeArrowheads="1"/>
          </p:cNvSpPr>
          <p:nvPr>
            <p:ph type="sldNum" sz="quarter" idx="5"/>
          </p:nvPr>
        </p:nvSpPr>
        <p:spPr bwMode="auto">
          <a:xfrm>
            <a:off x="4021139" y="9720264"/>
            <a:ext cx="3076575" cy="512762"/>
          </a:xfrm>
          <a:prstGeom prst="rect">
            <a:avLst/>
          </a:prstGeom>
          <a:noFill/>
          <a:ln w="9525">
            <a:noFill/>
            <a:miter lim="800000"/>
          </a:ln>
          <a:effectLst/>
        </p:spPr>
        <p:txBody>
          <a:bodyPr vert="horz" wrap="square" lIns="91492" tIns="45745" rIns="91492" bIns="45745" numCol="1" anchor="b" anchorCtr="0" compatLnSpc="1"/>
          <a:lstStyle>
            <a:lvl1pPr algn="r">
              <a:defRPr sz="1100"/>
            </a:lvl1pPr>
          </a:lstStyle>
          <a:p>
            <a:fld id="{A9A0EA98-5831-4853-B862-C702E6EB345C}" type="slidenum">
              <a:rPr lang="en-US"/>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6" Type="http://schemas.openxmlformats.org/officeDocument/2006/relationships/image" Target="../media/image1.png"/><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image" Target="../media/image2.png"/><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tags" Target="../tags/tag67.xml"/><Relationship Id="rId17" Type="http://schemas.openxmlformats.org/officeDocument/2006/relationships/tags" Target="../tags/tag81.xml"/><Relationship Id="rId16" Type="http://schemas.openxmlformats.org/officeDocument/2006/relationships/tags" Target="../tags/tag80.xml"/><Relationship Id="rId15" Type="http://schemas.openxmlformats.org/officeDocument/2006/relationships/tags" Target="../tags/tag79.xml"/><Relationship Id="rId14" Type="http://schemas.openxmlformats.org/officeDocument/2006/relationships/tags" Target="../tags/tag78.xml"/><Relationship Id="rId13" Type="http://schemas.openxmlformats.org/officeDocument/2006/relationships/tags" Target="../tags/tag77.xml"/><Relationship Id="rId12" Type="http://schemas.openxmlformats.org/officeDocument/2006/relationships/tags" Target="../tags/tag76.xml"/><Relationship Id="rId11" Type="http://schemas.openxmlformats.org/officeDocument/2006/relationships/tags" Target="../tags/tag75.xml"/><Relationship Id="rId10" Type="http://schemas.openxmlformats.org/officeDocument/2006/relationships/tags" Target="../tags/tag74.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4" name=""/>
        <p:cNvGrpSpPr/>
        <p:nvPr/>
      </p:nvGrpSpPr>
      <p:grpSpPr>
        <a:xfrm>
          <a:off x="0" y="0"/>
          <a:ext cx="0" cy="0"/>
          <a:chOff x="0" y="0"/>
          <a:chExt cx="0" cy="0"/>
        </a:xfrm>
      </p:grpSpPr>
      <p:sp>
        <p:nvSpPr>
          <p:cNvPr id="1048581" name="Title 1"/>
          <p:cNvSpPr>
            <a:spLocks noGrp="1"/>
          </p:cNvSpPr>
          <p:nvPr>
            <p:ph type="ctrTitle"/>
          </p:nvPr>
        </p:nvSpPr>
        <p:spPr>
          <a:xfrm>
            <a:off x="914400" y="1122363"/>
            <a:ext cx="10363200" cy="2387600"/>
          </a:xfrm>
        </p:spPr>
        <p:txBody>
          <a:bodyPr anchor="b"/>
          <a:lstStyle>
            <a:lvl1pPr algn="ctr">
              <a:defRPr sz="6000"/>
            </a:lvl1pPr>
          </a:lstStyle>
          <a:p>
            <a:r>
              <a:rPr lang="zh-CN" altLang="en-US" smtClean="0"/>
              <a:t>单击此处编辑母版标题样式</a:t>
            </a:r>
            <a:endParaRPr lang="en-US" dirty="0"/>
          </a:p>
        </p:txBody>
      </p:sp>
      <p:sp>
        <p:nvSpPr>
          <p:cNvPr id="1048582"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1048583" name="Date Placeholder 3"/>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584" name="Footer Placeholder 4"/>
          <p:cNvSpPr>
            <a:spLocks noGrp="1"/>
          </p:cNvSpPr>
          <p:nvPr>
            <p:ph type="ftr" sz="quarter" idx="11"/>
          </p:nvPr>
        </p:nvSpPr>
        <p:spPr/>
        <p:txBody>
          <a:bodyPr/>
          <a:p>
            <a:endParaRPr lang="zh-CN" altLang="en-US"/>
          </a:p>
        </p:txBody>
      </p:sp>
      <p:sp>
        <p:nvSpPr>
          <p:cNvPr id="1048585" name="Slide Number Placeholder 5"/>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20" name=""/>
        <p:cNvGrpSpPr/>
        <p:nvPr/>
      </p:nvGrpSpPr>
      <p:grpSpPr>
        <a:xfrm>
          <a:off x="0" y="0"/>
          <a:ext cx="0" cy="0"/>
          <a:chOff x="0" y="0"/>
          <a:chExt cx="0" cy="0"/>
        </a:xfrm>
      </p:grpSpPr>
      <p:sp>
        <p:nvSpPr>
          <p:cNvPr id="1048608" name="Title 1"/>
          <p:cNvSpPr>
            <a:spLocks noGrp="1"/>
          </p:cNvSpPr>
          <p:nvPr>
            <p:ph type="title"/>
          </p:nvPr>
        </p:nvSpPr>
        <p:spPr/>
        <p:txBody>
          <a:bodyPr/>
          <a:p>
            <a:r>
              <a:rPr lang="zh-CN" altLang="en-US" smtClean="0"/>
              <a:t>单击此处编辑母版标题样式</a:t>
            </a:r>
            <a:endParaRPr lang="en-US" dirty="0"/>
          </a:p>
        </p:txBody>
      </p:sp>
      <p:sp>
        <p:nvSpPr>
          <p:cNvPr id="1048609" name="Vertical Text Placeholder 2"/>
          <p:cNvSpPr>
            <a:spLocks noGrp="1"/>
          </p:cNvSpPr>
          <p:nvPr>
            <p:ph type="body" orient="vert" idx="1"/>
          </p:nvPr>
        </p:nvSpPr>
        <p:spPr/>
        <p:txBody>
          <a:bodyPr vert="eaVert"/>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10" name="Date Placeholder 3"/>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11" name="Footer Placeholder 4"/>
          <p:cNvSpPr>
            <a:spLocks noGrp="1"/>
          </p:cNvSpPr>
          <p:nvPr>
            <p:ph type="ftr" sz="quarter" idx="11"/>
          </p:nvPr>
        </p:nvSpPr>
        <p:spPr/>
        <p:txBody>
          <a:bodyPr/>
          <a:p>
            <a:endParaRPr lang="zh-CN" altLang="en-US"/>
          </a:p>
        </p:txBody>
      </p:sp>
      <p:sp>
        <p:nvSpPr>
          <p:cNvPr id="1048612" name="Slide Number Placeholder 5"/>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7" name=""/>
        <p:cNvGrpSpPr/>
        <p:nvPr/>
      </p:nvGrpSpPr>
      <p:grpSpPr>
        <a:xfrm>
          <a:off x="0" y="0"/>
          <a:ext cx="0" cy="0"/>
          <a:chOff x="0" y="0"/>
          <a:chExt cx="0" cy="0"/>
        </a:xfrm>
      </p:grpSpPr>
      <p:sp>
        <p:nvSpPr>
          <p:cNvPr id="1048592" name="Vertical Title 1"/>
          <p:cNvSpPr>
            <a:spLocks noGrp="1"/>
          </p:cNvSpPr>
          <p:nvPr>
            <p:ph type="title" orient="vert"/>
          </p:nvPr>
        </p:nvSpPr>
        <p:spPr>
          <a:xfrm>
            <a:off x="8724900" y="365125"/>
            <a:ext cx="2628900" cy="5811838"/>
          </a:xfrm>
        </p:spPr>
        <p:txBody>
          <a:bodyPr vert="eaVert"/>
          <a:p>
            <a:r>
              <a:rPr lang="zh-CN" altLang="en-US" smtClean="0"/>
              <a:t>单击此处编辑母版标题样式</a:t>
            </a:r>
            <a:endParaRPr lang="en-US" dirty="0"/>
          </a:p>
        </p:txBody>
      </p:sp>
      <p:sp>
        <p:nvSpPr>
          <p:cNvPr id="1048593" name="Vertical Text Placeholder 2"/>
          <p:cNvSpPr>
            <a:spLocks noGrp="1"/>
          </p:cNvSpPr>
          <p:nvPr>
            <p:ph type="body" orient="vert" idx="1"/>
          </p:nvPr>
        </p:nvSpPr>
        <p:spPr>
          <a:xfrm>
            <a:off x="838200" y="365125"/>
            <a:ext cx="7734300" cy="5811838"/>
          </a:xfrm>
        </p:spPr>
        <p:txBody>
          <a:bodyPr vert="eaVert"/>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594" name="Date Placeholder 3"/>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595" name="Footer Placeholder 4"/>
          <p:cNvSpPr>
            <a:spLocks noGrp="1"/>
          </p:cNvSpPr>
          <p:nvPr>
            <p:ph type="ftr" sz="quarter" idx="11"/>
          </p:nvPr>
        </p:nvSpPr>
        <p:spPr/>
        <p:txBody>
          <a:bodyPr/>
          <a:p>
            <a:endParaRPr lang="zh-CN" altLang="en-US"/>
          </a:p>
        </p:txBody>
      </p:sp>
      <p:sp>
        <p:nvSpPr>
          <p:cNvPr id="1048596" name="Slide Number Placeholder 5"/>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33" name=""/>
        <p:cNvGrpSpPr/>
        <p:nvPr/>
      </p:nvGrpSpPr>
      <p:grpSpPr>
        <a:xfrm>
          <a:off x="0" y="0"/>
          <a:ext cx="0" cy="0"/>
          <a:chOff x="0" y="0"/>
          <a:chExt cx="0" cy="0"/>
        </a:xfrm>
      </p:grpSpPr>
      <p:sp>
        <p:nvSpPr>
          <p:cNvPr id="1048668"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70" name="矩形: 单圆角 7"/>
          <p:cNvSpPr/>
          <p:nvPr userDrawn="1">
            <p:custDataLst>
              <p:tags r:id="rId3"/>
            </p:custDataLst>
          </p:nvPr>
        </p:nvSpPr>
        <p:spPr>
          <a:xfrm>
            <a:off x="-1" y="0"/>
            <a:ext cx="4647805" cy="6858000"/>
          </a:xfrm>
          <a:prstGeom prst="round1Rect">
            <a:avLst>
              <a:gd name="adj" fmla="val 22168"/>
            </a:avLst>
          </a:prstGeom>
          <a:gradFill flip="none" rotWithShape="1">
            <a:gsLst>
              <a:gs pos="0">
                <a:schemeClr val="accent1">
                  <a:alpha val="68000"/>
                </a:schemeClr>
              </a:gs>
              <a:gs pos="44000">
                <a:schemeClr val="bg2">
                  <a:lumMod val="90000"/>
                </a:schemeClr>
              </a:gs>
              <a:gs pos="100000">
                <a:schemeClr val="bg2">
                  <a:lumMod val="90000"/>
                  <a:alpha val="0"/>
                </a:schemeClr>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72" name="椭圆 11"/>
          <p:cNvSpPr/>
          <p:nvPr userDrawn="1">
            <p:custDataLst>
              <p:tags r:id="rId4"/>
            </p:custDataLst>
          </p:nvPr>
        </p:nvSpPr>
        <p:spPr>
          <a:xfrm>
            <a:off x="10767060" y="702310"/>
            <a:ext cx="107950" cy="107950"/>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74" name="椭圆 12"/>
          <p:cNvSpPr/>
          <p:nvPr userDrawn="1">
            <p:custDataLst>
              <p:tags r:id="rId5"/>
            </p:custDataLst>
          </p:nvPr>
        </p:nvSpPr>
        <p:spPr>
          <a:xfrm>
            <a:off x="10925810" y="702310"/>
            <a:ext cx="107950" cy="10795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76" name="椭圆 14"/>
          <p:cNvSpPr/>
          <p:nvPr userDrawn="1">
            <p:custDataLst>
              <p:tags r:id="rId6"/>
            </p:custDataLst>
          </p:nvPr>
        </p:nvSpPr>
        <p:spPr>
          <a:xfrm>
            <a:off x="11085195" y="702310"/>
            <a:ext cx="107950" cy="107950"/>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78" name="椭圆 15"/>
          <p:cNvSpPr/>
          <p:nvPr userDrawn="1">
            <p:custDataLst>
              <p:tags r:id="rId7"/>
            </p:custDataLst>
          </p:nvPr>
        </p:nvSpPr>
        <p:spPr>
          <a:xfrm>
            <a:off x="11243945" y="702310"/>
            <a:ext cx="107950" cy="10795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0" name="椭圆 16"/>
          <p:cNvSpPr/>
          <p:nvPr userDrawn="1">
            <p:custDataLst>
              <p:tags r:id="rId8"/>
            </p:custDataLst>
          </p:nvPr>
        </p:nvSpPr>
        <p:spPr>
          <a:xfrm>
            <a:off x="875030" y="5833745"/>
            <a:ext cx="3322320" cy="400050"/>
          </a:xfrm>
          <a:prstGeom prst="ellipse">
            <a:avLst/>
          </a:prstGeom>
          <a:gradFill flip="none" rotWithShape="1">
            <a:gsLst>
              <a:gs pos="0">
                <a:schemeClr val="accent1"/>
              </a:gs>
              <a:gs pos="70000">
                <a:schemeClr val="accent1">
                  <a:alpha val="0"/>
                </a:schemeClr>
              </a:gs>
            </a:gsLst>
            <a:path path="shape">
              <a:fillToRect l="50000" t="50000" r="50000" b="50000"/>
            </a:path>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2" name="标题 1"/>
          <p:cNvSpPr>
            <a:spLocks noGrp="1"/>
          </p:cNvSpPr>
          <p:nvPr userDrawn="1">
            <p:ph type="ctrTitle"/>
            <p:custDataLst>
              <p:tags r:id="rId9"/>
            </p:custDataLst>
          </p:nvPr>
        </p:nvSpPr>
        <p:spPr>
          <a:xfrm>
            <a:off x="6096000" y="932816"/>
            <a:ext cx="5257800" cy="2907720"/>
          </a:xfrm>
        </p:spPr>
        <p:txBody>
          <a:bodyPr wrap="square" anchor="b">
            <a:normAutofit/>
          </a:bodyPr>
          <a:lstStyle>
            <a:lvl1pPr algn="l">
              <a:lnSpc>
                <a:spcPct val="100000"/>
              </a:lnSpc>
              <a:defRPr sz="6000">
                <a:solidFill>
                  <a:schemeClr val="tx1"/>
                </a:solidFill>
              </a:defRPr>
            </a:lvl1pPr>
          </a:lstStyle>
          <a:p>
            <a:r>
              <a:rPr lang="zh-CN" altLang="en-US" dirty="0"/>
              <a:t>单击此处编辑母版标题样式</a:t>
            </a:r>
            <a:endParaRPr lang="zh-CN" altLang="en-US" dirty="0"/>
          </a:p>
        </p:txBody>
      </p:sp>
      <p:sp>
        <p:nvSpPr>
          <p:cNvPr id="1048684" name="日期占位符 3"/>
          <p:cNvSpPr>
            <a:spLocks noGrp="1"/>
          </p:cNvSpPr>
          <p:nvPr userDrawn="1">
            <p:ph type="dt" sz="half" idx="10"/>
            <p:custDataLst>
              <p:tags r:id="rId10"/>
            </p:custDataLst>
          </p:nvPr>
        </p:nvSpPr>
        <p:spPr/>
        <p:txBody>
          <a:bodyPr wrap="square">
            <a:normAutofit/>
          </a:bodyPr>
          <a:p>
            <a:fld id="{5592522B-0F24-4480-B9DD-A9474A6880D6}" type="datetimeFigureOut">
              <a:rPr lang="zh-CN" altLang="en-US" smtClean="0"/>
            </a:fld>
            <a:endParaRPr lang="zh-CN" altLang="en-US"/>
          </a:p>
        </p:txBody>
      </p:sp>
      <p:sp>
        <p:nvSpPr>
          <p:cNvPr id="1048686" name="页脚占位符 4"/>
          <p:cNvSpPr>
            <a:spLocks noGrp="1"/>
          </p:cNvSpPr>
          <p:nvPr userDrawn="1">
            <p:ph type="ftr" sz="quarter" idx="11"/>
            <p:custDataLst>
              <p:tags r:id="rId11"/>
            </p:custDataLst>
          </p:nvPr>
        </p:nvSpPr>
        <p:spPr/>
        <p:txBody>
          <a:bodyPr>
            <a:normAutofit/>
          </a:bodyPr>
          <a:p>
            <a:endParaRPr lang="zh-CN" altLang="en-US" dirty="0"/>
          </a:p>
        </p:txBody>
      </p:sp>
      <p:sp>
        <p:nvSpPr>
          <p:cNvPr id="1048688" name="灯片编号占位符 5"/>
          <p:cNvSpPr>
            <a:spLocks noGrp="1"/>
          </p:cNvSpPr>
          <p:nvPr userDrawn="1">
            <p:ph type="sldNum" sz="quarter" idx="12"/>
            <p:custDataLst>
              <p:tags r:id="rId12"/>
            </p:custDataLst>
          </p:nvPr>
        </p:nvSpPr>
        <p:spPr>
          <a:xfrm>
            <a:off x="8610600" y="6356350"/>
            <a:ext cx="2743200" cy="365125"/>
          </a:xfrm>
        </p:spPr>
        <p:txBody>
          <a:bodyPr wrap="square">
            <a:normAutofit/>
          </a:bodyPr>
          <a:p>
            <a:fld id="{BE5F26B5-172A-4DC2-B0B7-181CFC56B87C}" type="slidenum">
              <a:rPr lang="zh-CN" altLang="en-US" smtClean="0"/>
            </a:fld>
            <a:endParaRPr lang="zh-CN" altLang="en-US"/>
          </a:p>
        </p:txBody>
      </p:sp>
      <p:sp>
        <p:nvSpPr>
          <p:cNvPr id="1048690" name="公司名占位符 6"/>
          <p:cNvSpPr>
            <a:spLocks noGrp="1"/>
          </p:cNvSpPr>
          <p:nvPr userDrawn="1">
            <p:ph type="body" sz="quarter" idx="13" hasCustomPrompt="1"/>
            <p:custDataLst>
              <p:tags r:id="rId13"/>
            </p:custDataLst>
          </p:nvPr>
        </p:nvSpPr>
        <p:spPr>
          <a:xfrm>
            <a:off x="838198" y="50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1048692" name="署名占位符 10"/>
          <p:cNvSpPr>
            <a:spLocks noGrp="1"/>
          </p:cNvSpPr>
          <p:nvPr userDrawn="1">
            <p:ph type="body" sz="quarter" idx="17" hasCustomPrompt="1"/>
            <p:custDataLst>
              <p:tags r:id="rId14"/>
            </p:custDataLst>
          </p:nvPr>
        </p:nvSpPr>
        <p:spPr>
          <a:xfrm>
            <a:off x="6096000" y="4438020"/>
            <a:ext cx="2880000" cy="504000"/>
          </a:xfrm>
          <a:solidFill>
            <a:schemeClr val="accent1"/>
          </a:solidFill>
        </p:spPr>
        <p:txBody>
          <a:bodyPr wrap="square" anchor="ctr">
            <a:normAutofit/>
          </a:bodyPr>
          <a:lstStyle>
            <a:lvl1pPr marL="0" indent="0" algn="ctr">
              <a:lnSpc>
                <a:spcPct val="100000"/>
              </a:lnSpc>
              <a:buNone/>
              <a:defRPr sz="1600">
                <a:solidFill>
                  <a:srgbClr val="FFFFFF"/>
                </a:solidFill>
              </a:defRPr>
            </a:lvl1pPr>
          </a:lstStyle>
          <a:p>
            <a:pPr lvl="0"/>
            <a:r>
              <a:rPr lang="zh-CN" altLang="en-US" dirty="0"/>
              <a:t>署名</a:t>
            </a:r>
            <a:endParaRPr lang="zh-CN" altLang="en-US" dirty="0"/>
          </a:p>
        </p:txBody>
      </p:sp>
      <p:pic>
        <p:nvPicPr>
          <p:cNvPr id="2097155" name="图片 10"/>
          <p:cNvPicPr>
            <a:picLocks noChangeAspect="1"/>
          </p:cNvPicPr>
          <p:nvPr userDrawn="1">
            <p:custDataLst>
              <p:tags r:id="rId15"/>
            </p:custDataLst>
          </p:nvPr>
        </p:nvPicPr>
        <p:blipFill>
          <a:blip r:embed="rId16"/>
          <a:stretch>
            <a:fillRect/>
          </a:stretch>
        </p:blipFill>
        <p:spPr>
          <a:xfrm>
            <a:off x="643862" y="1782943"/>
            <a:ext cx="4527550" cy="38735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35" name=""/>
        <p:cNvGrpSpPr/>
        <p:nvPr/>
      </p:nvGrpSpPr>
      <p:grpSpPr>
        <a:xfrm>
          <a:off x="0" y="0"/>
          <a:ext cx="0" cy="0"/>
          <a:chOff x="0" y="0"/>
          <a:chExt cx="0" cy="0"/>
        </a:xfrm>
      </p:grpSpPr>
      <p:sp>
        <p:nvSpPr>
          <p:cNvPr id="1048694" name="内容占位符 2"/>
          <p:cNvSpPr>
            <a:spLocks noGrp="1"/>
          </p:cNvSpPr>
          <p:nvPr>
            <p:ph idx="1"/>
            <p:custDataLst>
              <p:tags r:id="rId2"/>
            </p:custDataLst>
          </p:nvPr>
        </p:nvSpPr>
        <p:spPr/>
        <p:txBody>
          <a:bodyPr wrap="square">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696" name="日期占位符 3"/>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8698" name="页脚占位符 4"/>
          <p:cNvSpPr>
            <a:spLocks noGrp="1"/>
          </p:cNvSpPr>
          <p:nvPr>
            <p:ph type="ftr" sz="quarter" idx="11"/>
            <p:custDataLst>
              <p:tags r:id="rId4"/>
            </p:custDataLst>
          </p:nvPr>
        </p:nvSpPr>
        <p:spPr/>
        <p:txBody>
          <a:bodyPr/>
          <a:p>
            <a:endParaRPr lang="zh-CN" altLang="en-US"/>
          </a:p>
        </p:txBody>
      </p:sp>
      <p:sp>
        <p:nvSpPr>
          <p:cNvPr id="1048700" name="灯片编号占位符 5"/>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
        <p:nvSpPr>
          <p:cNvPr id="1048702" name="标题 6"/>
          <p:cNvSpPr>
            <a:spLocks noGrp="1"/>
          </p:cNvSpPr>
          <p:nvPr>
            <p:ph type="title"/>
            <p:custDataLst>
              <p:tags r:id="rId6"/>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37" name=""/>
        <p:cNvGrpSpPr/>
        <p:nvPr/>
      </p:nvGrpSpPr>
      <p:grpSpPr>
        <a:xfrm>
          <a:off x="0" y="0"/>
          <a:ext cx="0" cy="0"/>
          <a:chOff x="0" y="0"/>
          <a:chExt cx="0" cy="0"/>
        </a:xfrm>
      </p:grpSpPr>
      <p:sp>
        <p:nvSpPr>
          <p:cNvPr id="1048704" name="矩形 2"/>
          <p:cNvSpPr/>
          <p:nvPr userDrawn="1">
            <p:custDataLst>
              <p:tags r:id="rId2"/>
            </p:custDataLst>
          </p:nvPr>
        </p:nvSpPr>
        <p:spPr>
          <a:xfrm>
            <a:off x="0" y="0"/>
            <a:ext cx="12192000" cy="6858000"/>
          </a:xfrm>
          <a:prstGeom prst="rect">
            <a:avLst/>
          </a:prstGeom>
          <a:gradFill flip="none" rotWithShape="1">
            <a:gsLst>
              <a:gs pos="0">
                <a:schemeClr val="accent1">
                  <a:lumMod val="60000"/>
                  <a:lumOff val="40000"/>
                </a:schemeClr>
              </a:gs>
              <a:gs pos="100000">
                <a:schemeClr val="bg2"/>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pic>
        <p:nvPicPr>
          <p:cNvPr id="2097157" name="图片 4"/>
          <p:cNvPicPr>
            <a:picLocks noChangeAspect="1"/>
          </p:cNvPicPr>
          <p:nvPr userDrawn="1">
            <p:custDataLst>
              <p:tags r:id="rId3"/>
            </p:custDataLst>
          </p:nvPr>
        </p:nvPicPr>
        <p:blipFill>
          <a:blip r:embed="rId4" cstate="print"/>
          <a:srcRect/>
          <a:stretch>
            <a:fillRect/>
          </a:stretch>
        </p:blipFill>
        <p:spPr>
          <a:xfrm flipH="1">
            <a:off x="9044781" y="326702"/>
            <a:ext cx="2927350" cy="2238028"/>
          </a:xfrm>
          <a:prstGeom prst="rect">
            <a:avLst/>
          </a:prstGeom>
        </p:spPr>
      </p:pic>
      <p:sp>
        <p:nvSpPr>
          <p:cNvPr id="1048706" name="矩形: 单圆角 5"/>
          <p:cNvSpPr/>
          <p:nvPr userDrawn="1">
            <p:custDataLst>
              <p:tags r:id="rId5"/>
            </p:custDataLst>
          </p:nvPr>
        </p:nvSpPr>
        <p:spPr>
          <a:xfrm>
            <a:off x="0" y="1981200"/>
            <a:ext cx="12192000" cy="4876800"/>
          </a:xfrm>
          <a:prstGeom prst="round1Rect">
            <a:avLst>
              <a:gd name="adj" fmla="val 16626"/>
            </a:avLst>
          </a:prstGeom>
          <a:solidFill>
            <a:schemeClr val="bg2"/>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08" name="标题 1"/>
          <p:cNvSpPr>
            <a:spLocks noGrp="1"/>
          </p:cNvSpPr>
          <p:nvPr>
            <p:ph type="title" hasCustomPrompt="1"/>
            <p:custDataLst>
              <p:tags r:id="rId6"/>
            </p:custDataLst>
          </p:nvPr>
        </p:nvSpPr>
        <p:spPr>
          <a:xfrm>
            <a:off x="839788" y="565200"/>
            <a:ext cx="2009457" cy="1081088"/>
          </a:xfrm>
        </p:spPr>
        <p:txBody>
          <a:bodyPr wrap="square" anchor="ctr" anchorCtr="0">
            <a:normAutofit/>
          </a:bodyPr>
          <a:lstStyle>
            <a:lvl1pPr>
              <a:defRPr sz="6000">
                <a:solidFill>
                  <a:schemeClr val="tx1"/>
                </a:solidFill>
              </a:defRPr>
            </a:lvl1pPr>
          </a:lstStyle>
          <a:p>
            <a:r>
              <a:rPr lang="zh-CN" altLang="en-US" dirty="0"/>
              <a:t>标题</a:t>
            </a:r>
            <a:endParaRPr lang="zh-CN" altLang="en-US" dirty="0"/>
          </a:p>
        </p:txBody>
      </p:sp>
      <p:sp>
        <p:nvSpPr>
          <p:cNvPr id="1048710" name="日期占位符 3"/>
          <p:cNvSpPr>
            <a:spLocks noGrp="1"/>
          </p:cNvSpPr>
          <p:nvPr>
            <p:ph type="dt" sz="half" idx="10"/>
            <p:custDataLst>
              <p:tags r:id="rId7"/>
            </p:custDataLst>
          </p:nvPr>
        </p:nvSpPr>
        <p:spPr/>
        <p:txBody>
          <a:bodyPr wrap="square">
            <a:normAutofit/>
          </a:bodyPr>
          <a:p>
            <a:fld id="{5592522B-0F24-4480-B9DD-A9474A6880D6}" type="datetimeFigureOut">
              <a:rPr lang="zh-CN" altLang="en-US" smtClean="0"/>
            </a:fld>
            <a:endParaRPr lang="zh-CN" altLang="en-US"/>
          </a:p>
        </p:txBody>
      </p:sp>
      <p:sp>
        <p:nvSpPr>
          <p:cNvPr id="1048712" name="页脚占位符 4"/>
          <p:cNvSpPr>
            <a:spLocks noGrp="1"/>
          </p:cNvSpPr>
          <p:nvPr>
            <p:ph type="ftr" sz="quarter" idx="11"/>
            <p:custDataLst>
              <p:tags r:id="rId8"/>
            </p:custDataLst>
          </p:nvPr>
        </p:nvSpPr>
        <p:spPr/>
        <p:txBody>
          <a:bodyPr/>
          <a:p>
            <a:endParaRPr lang="zh-CN" altLang="en-US"/>
          </a:p>
        </p:txBody>
      </p:sp>
      <p:sp>
        <p:nvSpPr>
          <p:cNvPr id="1048714" name="灯片编号占位符 5"/>
          <p:cNvSpPr>
            <a:spLocks noGrp="1"/>
          </p:cNvSpPr>
          <p:nvPr>
            <p:ph type="sldNum" sz="quarter" idx="12"/>
            <p:custDataLst>
              <p:tags r:id="rId9"/>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39" name=""/>
        <p:cNvGrpSpPr/>
        <p:nvPr/>
      </p:nvGrpSpPr>
      <p:grpSpPr>
        <a:xfrm>
          <a:off x="0" y="0"/>
          <a:ext cx="0" cy="0"/>
          <a:chOff x="0" y="0"/>
          <a:chExt cx="0" cy="0"/>
        </a:xfrm>
      </p:grpSpPr>
      <p:sp>
        <p:nvSpPr>
          <p:cNvPr id="1048716"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18" name="矩形: 单圆角 2"/>
          <p:cNvSpPr/>
          <p:nvPr userDrawn="1">
            <p:custDataLst>
              <p:tags r:id="rId3"/>
            </p:custDataLst>
          </p:nvPr>
        </p:nvSpPr>
        <p:spPr>
          <a:xfrm>
            <a:off x="0" y="0"/>
            <a:ext cx="12192001" cy="6858000"/>
          </a:xfrm>
          <a:prstGeom prst="round1Rect">
            <a:avLst>
              <a:gd name="adj" fmla="val 31667"/>
            </a:avLst>
          </a:prstGeom>
          <a:gradFill flip="none" rotWithShape="1">
            <a:gsLst>
              <a:gs pos="12000">
                <a:schemeClr val="accent1">
                  <a:lumMod val="60000"/>
                  <a:lumOff val="40000"/>
                </a:schemeClr>
              </a:gs>
              <a:gs pos="100000">
                <a:schemeClr val="bg2"/>
              </a:gs>
            </a:gsLst>
            <a:lin ang="189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048720" name="椭圆 14"/>
          <p:cNvSpPr/>
          <p:nvPr userDrawn="1">
            <p:custDataLst>
              <p:tags r:id="rId4"/>
            </p:custDataLst>
          </p:nvPr>
        </p:nvSpPr>
        <p:spPr>
          <a:xfrm>
            <a:off x="1177925" y="5400675"/>
            <a:ext cx="3322320" cy="400050"/>
          </a:xfrm>
          <a:prstGeom prst="ellipse">
            <a:avLst/>
          </a:prstGeom>
          <a:gradFill flip="none" rotWithShape="1">
            <a:gsLst>
              <a:gs pos="0">
                <a:schemeClr val="accent1"/>
              </a:gs>
              <a:gs pos="100000">
                <a:schemeClr val="accent1">
                  <a:lumMod val="60000"/>
                  <a:lumOff val="40000"/>
                  <a:alpha val="0"/>
                </a:schemeClr>
              </a:gs>
            </a:gsLst>
            <a:path path="shape">
              <a:fillToRect l="50000" t="50000" r="50000" b="50000"/>
            </a:path>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22" name="日期占位符 4"/>
          <p:cNvSpPr>
            <a:spLocks noGrp="1"/>
          </p:cNvSpPr>
          <p:nvPr>
            <p:ph type="dt" sz="half" idx="10"/>
            <p:custDataLst>
              <p:tags r:id="rId5"/>
            </p:custDataLst>
          </p:nvPr>
        </p:nvSpPr>
        <p:spPr/>
        <p:txBody>
          <a:bodyPr wrap="square">
            <a:normAutofit/>
          </a:bodyPr>
          <a:p>
            <a:fld id="{5592522B-0F24-4480-B9DD-A9474A6880D6}" type="datetimeFigureOut">
              <a:rPr lang="zh-CN" altLang="en-US" smtClean="0"/>
            </a:fld>
            <a:endParaRPr lang="zh-CN" altLang="en-US"/>
          </a:p>
        </p:txBody>
      </p:sp>
      <p:sp>
        <p:nvSpPr>
          <p:cNvPr id="1048724" name="页脚占位符 5"/>
          <p:cNvSpPr>
            <a:spLocks noGrp="1"/>
          </p:cNvSpPr>
          <p:nvPr>
            <p:ph type="ftr" sz="quarter" idx="11"/>
            <p:custDataLst>
              <p:tags r:id="rId6"/>
            </p:custDataLst>
          </p:nvPr>
        </p:nvSpPr>
        <p:spPr/>
        <p:txBody>
          <a:bodyPr/>
          <a:p>
            <a:endParaRPr lang="zh-CN" altLang="en-US"/>
          </a:p>
        </p:txBody>
      </p:sp>
      <p:sp>
        <p:nvSpPr>
          <p:cNvPr id="1048726" name="灯片编号占位符 6"/>
          <p:cNvSpPr>
            <a:spLocks noGrp="1"/>
          </p:cNvSpPr>
          <p:nvPr>
            <p:ph type="sldNum" sz="quarter" idx="12"/>
            <p:custDataLst>
              <p:tags r:id="rId7"/>
            </p:custDataLst>
          </p:nvPr>
        </p:nvSpPr>
        <p:spPr/>
        <p:txBody>
          <a:bodyPr wrap="square">
            <a:normAutofit/>
          </a:bodyPr>
          <a:p>
            <a:fld id="{BE5F26B5-172A-4DC2-B0B7-181CFC56B87C}" type="slidenum">
              <a:rPr lang="zh-CN" altLang="en-US" smtClean="0"/>
            </a:fld>
            <a:endParaRPr lang="zh-CN" altLang="en-US"/>
          </a:p>
        </p:txBody>
      </p:sp>
      <p:pic>
        <p:nvPicPr>
          <p:cNvPr id="2097159" name="图片 12"/>
          <p:cNvPicPr>
            <a:picLocks noChangeAspect="1"/>
          </p:cNvPicPr>
          <p:nvPr userDrawn="1">
            <p:custDataLst>
              <p:tags r:id="rId8"/>
            </p:custDataLst>
          </p:nvPr>
        </p:nvPicPr>
        <p:blipFill rotWithShape="1">
          <a:blip r:embed="rId9"/>
          <a:srcRect b="-2254"/>
          <a:stretch>
            <a:fillRect/>
          </a:stretch>
        </p:blipFill>
        <p:spPr>
          <a:xfrm>
            <a:off x="978109" y="993136"/>
            <a:ext cx="4287700" cy="4871728"/>
          </a:xfrm>
          <a:custGeom>
            <a:avLst/>
            <a:gdLst>
              <a:gd name="connsiteX0" fmla="*/ 0 w 4287700"/>
              <a:gd name="connsiteY0" fmla="*/ 0 h 4871728"/>
              <a:gd name="connsiteX1" fmla="*/ 4287700 w 4287700"/>
              <a:gd name="connsiteY1" fmla="*/ 0 h 4871728"/>
              <a:gd name="connsiteX2" fmla="*/ 4287700 w 4287700"/>
              <a:gd name="connsiteY2" fmla="*/ 4871728 h 4871728"/>
              <a:gd name="connsiteX3" fmla="*/ 3004784 w 4287700"/>
              <a:gd name="connsiteY3" fmla="*/ 4871728 h 4871728"/>
              <a:gd name="connsiteX4" fmla="*/ 3004784 w 4287700"/>
              <a:gd name="connsiteY4" fmla="*/ 4189557 h 4871728"/>
              <a:gd name="connsiteX5" fmla="*/ 2148441 w 4287700"/>
              <a:gd name="connsiteY5" fmla="*/ 4189557 h 4871728"/>
              <a:gd name="connsiteX6" fmla="*/ 2148441 w 4287700"/>
              <a:gd name="connsiteY6" fmla="*/ 4871728 h 4871728"/>
              <a:gd name="connsiteX7" fmla="*/ 0 w 4287700"/>
              <a:gd name="connsiteY7" fmla="*/ 4871728 h 487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87700" h="4871728">
                <a:moveTo>
                  <a:pt x="0" y="0"/>
                </a:moveTo>
                <a:lnTo>
                  <a:pt x="4287700" y="0"/>
                </a:lnTo>
                <a:lnTo>
                  <a:pt x="4287700" y="4871728"/>
                </a:lnTo>
                <a:lnTo>
                  <a:pt x="3004784" y="4871728"/>
                </a:lnTo>
                <a:lnTo>
                  <a:pt x="3004784" y="4189557"/>
                </a:lnTo>
                <a:lnTo>
                  <a:pt x="2148441" y="4189557"/>
                </a:lnTo>
                <a:lnTo>
                  <a:pt x="2148441" y="4871728"/>
                </a:lnTo>
                <a:lnTo>
                  <a:pt x="0" y="4871728"/>
                </a:lnTo>
                <a:close/>
              </a:path>
            </a:pathLst>
          </a:custGeom>
        </p:spPr>
      </p:pic>
      <p:cxnSp>
        <p:nvCxnSpPr>
          <p:cNvPr id="3145729" name="直接连接符 13"/>
          <p:cNvCxnSpPr/>
          <p:nvPr userDrawn="1">
            <p:custDataLst>
              <p:tags r:id="rId10"/>
            </p:custDataLst>
          </p:nvPr>
        </p:nvCxnSpPr>
        <p:spPr>
          <a:xfrm>
            <a:off x="10536888" y="5151393"/>
            <a:ext cx="81532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48728" name="标题 1"/>
          <p:cNvSpPr>
            <a:spLocks noGrp="1"/>
          </p:cNvSpPr>
          <p:nvPr>
            <p:ph type="title"/>
            <p:custDataLst>
              <p:tags r:id="rId11"/>
            </p:custDataLst>
          </p:nvPr>
        </p:nvSpPr>
        <p:spPr>
          <a:xfrm>
            <a:off x="6261418" y="3220460"/>
            <a:ext cx="5103495" cy="1898275"/>
          </a:xfrm>
        </p:spPr>
        <p:txBody>
          <a:bodyPr wrap="square" anchor="t" anchorCtr="0">
            <a:normAutofit/>
          </a:bodyPr>
          <a:lstStyle>
            <a:lvl1pPr algn="r">
              <a:defRPr sz="5400">
                <a:solidFill>
                  <a:schemeClr val="tx1"/>
                </a:solidFill>
              </a:defRPr>
            </a:lvl1pPr>
          </a:lstStyle>
          <a:p>
            <a:r>
              <a:rPr lang="zh-CN" altLang="en-US" dirty="0"/>
              <a:t>单击此处编辑母版标题样式</a:t>
            </a:r>
            <a:endParaRPr lang="zh-CN" altLang="en-US" dirty="0"/>
          </a:p>
        </p:txBody>
      </p:sp>
      <p:sp>
        <p:nvSpPr>
          <p:cNvPr id="1048730" name="节编号 3"/>
          <p:cNvSpPr>
            <a:spLocks noGrp="1"/>
          </p:cNvSpPr>
          <p:nvPr>
            <p:ph type="body" sz="quarter" idx="13" hasCustomPrompt="1"/>
            <p:custDataLst>
              <p:tags r:id="rId12"/>
            </p:custDataLst>
          </p:nvPr>
        </p:nvSpPr>
        <p:spPr>
          <a:xfrm>
            <a:off x="6271718" y="1480560"/>
            <a:ext cx="5103495" cy="1599400"/>
          </a:xfrm>
        </p:spPr>
        <p:txBody>
          <a:bodyPr wrap="none" anchor="b" anchorCtr="0">
            <a:normAutofit/>
          </a:bodyPr>
          <a:lstStyle>
            <a:lvl1pPr marL="0" indent="0" algn="r">
              <a:buNone/>
              <a:defRPr sz="6600" b="1">
                <a:solidFill>
                  <a:schemeClr val="accent1"/>
                </a:solidFill>
              </a:defRPr>
            </a:lvl1pPr>
          </a:lstStyle>
          <a:p>
            <a:pPr lvl="0"/>
            <a:r>
              <a:rPr lang="zh-CN" altLang="en-US" dirty="0"/>
              <a:t>节编号</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41" name=""/>
        <p:cNvGrpSpPr/>
        <p:nvPr/>
      </p:nvGrpSpPr>
      <p:grpSpPr>
        <a:xfrm>
          <a:off x="0" y="0"/>
          <a:ext cx="0" cy="0"/>
          <a:chOff x="0" y="0"/>
          <a:chExt cx="0" cy="0"/>
        </a:xfrm>
      </p:grpSpPr>
      <p:sp>
        <p:nvSpPr>
          <p:cNvPr id="104873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1048734" name="内容占位符 2"/>
          <p:cNvSpPr>
            <a:spLocks noGrp="1"/>
          </p:cNvSpPr>
          <p:nvPr>
            <p:ph sz="half" idx="1"/>
            <p:custDataLst>
              <p:tags r:id="rId3"/>
            </p:custDataLst>
          </p:nvPr>
        </p:nvSpPr>
        <p:spPr>
          <a:xfrm>
            <a:off x="696000" y="1364400"/>
            <a:ext cx="5323800" cy="4813200"/>
          </a:xfrm>
        </p:spPr>
        <p:txBody>
          <a:bodyPr wrap="square">
            <a:normAutofit/>
          </a:bodyPr>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736" name="内容占位符 3"/>
          <p:cNvSpPr>
            <a:spLocks noGrp="1"/>
          </p:cNvSpPr>
          <p:nvPr>
            <p:ph sz="half" idx="2"/>
            <p:custDataLst>
              <p:tags r:id="rId4"/>
            </p:custDataLst>
          </p:nvPr>
        </p:nvSpPr>
        <p:spPr>
          <a:xfrm>
            <a:off x="6172200" y="1364400"/>
            <a:ext cx="5323800" cy="4813200"/>
          </a:xfrm>
        </p:spPr>
        <p:txBody>
          <a:bodyPr wrap="square">
            <a:normAutofit/>
          </a:bodyPr>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738" name="日期占位符 4"/>
          <p:cNvSpPr>
            <a:spLocks noGrp="1"/>
          </p:cNvSpPr>
          <p:nvPr>
            <p:ph type="dt" sz="half" idx="10"/>
            <p:custDataLst>
              <p:tags r:id="rId5"/>
            </p:custDataLst>
          </p:nvPr>
        </p:nvSpPr>
        <p:spPr/>
        <p:txBody>
          <a:bodyPr wrap="square">
            <a:normAutofit/>
          </a:bodyPr>
          <a:p>
            <a:fld id="{5592522B-0F24-4480-B9DD-A9474A6880D6}" type="datetimeFigureOut">
              <a:rPr lang="zh-CN" altLang="en-US" smtClean="0"/>
            </a:fld>
            <a:endParaRPr lang="zh-CN" altLang="en-US"/>
          </a:p>
        </p:txBody>
      </p:sp>
      <p:sp>
        <p:nvSpPr>
          <p:cNvPr id="1048740" name="页脚占位符 5"/>
          <p:cNvSpPr>
            <a:spLocks noGrp="1"/>
          </p:cNvSpPr>
          <p:nvPr>
            <p:ph type="ftr" sz="quarter" idx="11"/>
            <p:custDataLst>
              <p:tags r:id="rId6"/>
            </p:custDataLst>
          </p:nvPr>
        </p:nvSpPr>
        <p:spPr/>
        <p:txBody>
          <a:bodyPr/>
          <a:p>
            <a:endParaRPr lang="zh-CN" altLang="en-US"/>
          </a:p>
        </p:txBody>
      </p:sp>
      <p:sp>
        <p:nvSpPr>
          <p:cNvPr id="1048742" name="灯片编号占位符 6"/>
          <p:cNvSpPr>
            <a:spLocks noGrp="1"/>
          </p:cNvSpPr>
          <p:nvPr>
            <p:ph type="sldNum" sz="quarter" idx="12"/>
            <p:custDataLst>
              <p:tags r:id="rId7"/>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43" name=""/>
        <p:cNvGrpSpPr/>
        <p:nvPr/>
      </p:nvGrpSpPr>
      <p:grpSpPr>
        <a:xfrm>
          <a:off x="0" y="0"/>
          <a:ext cx="0" cy="0"/>
          <a:chOff x="0" y="0"/>
          <a:chExt cx="0" cy="0"/>
        </a:xfrm>
      </p:grpSpPr>
      <p:sp>
        <p:nvSpPr>
          <p:cNvPr id="1048744" name="文本占位符 2"/>
          <p:cNvSpPr>
            <a:spLocks noGrp="1"/>
          </p:cNvSpPr>
          <p:nvPr>
            <p:ph type="body" idx="1"/>
            <p:custDataLst>
              <p:tags r:id="rId2"/>
            </p:custDataLst>
          </p:nvPr>
        </p:nvSpPr>
        <p:spPr>
          <a:xfrm>
            <a:off x="696000" y="1364400"/>
            <a:ext cx="5301575" cy="540000"/>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746" name="内容占位符 3"/>
          <p:cNvSpPr>
            <a:spLocks noGrp="1"/>
          </p:cNvSpPr>
          <p:nvPr>
            <p:ph sz="half" idx="2"/>
            <p:custDataLst>
              <p:tags r:id="rId3"/>
            </p:custDataLst>
          </p:nvPr>
        </p:nvSpPr>
        <p:spPr>
          <a:xfrm>
            <a:off x="696000" y="2061275"/>
            <a:ext cx="5301575" cy="4128388"/>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748" name="文本占位符 4"/>
          <p:cNvSpPr>
            <a:spLocks noGrp="1"/>
          </p:cNvSpPr>
          <p:nvPr>
            <p:ph type="body" sz="quarter" idx="3"/>
            <p:custDataLst>
              <p:tags r:id="rId4"/>
            </p:custDataLst>
          </p:nvPr>
        </p:nvSpPr>
        <p:spPr>
          <a:xfrm>
            <a:off x="6172200" y="1364400"/>
            <a:ext cx="5323800" cy="540000"/>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750" name="内容占位符 5"/>
          <p:cNvSpPr>
            <a:spLocks noGrp="1"/>
          </p:cNvSpPr>
          <p:nvPr>
            <p:ph sz="quarter" idx="4"/>
            <p:custDataLst>
              <p:tags r:id="rId5"/>
            </p:custDataLst>
          </p:nvPr>
        </p:nvSpPr>
        <p:spPr>
          <a:xfrm>
            <a:off x="6172200" y="2061275"/>
            <a:ext cx="5323800" cy="4128388"/>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752" name="日期占位符 6"/>
          <p:cNvSpPr>
            <a:spLocks noGrp="1"/>
          </p:cNvSpPr>
          <p:nvPr>
            <p:ph type="dt" sz="half" idx="10"/>
            <p:custDataLst>
              <p:tags r:id="rId6"/>
            </p:custDataLst>
          </p:nvPr>
        </p:nvSpPr>
        <p:spPr/>
        <p:txBody>
          <a:bodyPr wrap="square">
            <a:normAutofit/>
          </a:bodyPr>
          <a:p>
            <a:fld id="{5592522B-0F24-4480-B9DD-A9474A6880D6}" type="datetimeFigureOut">
              <a:rPr lang="zh-CN" altLang="en-US" smtClean="0"/>
            </a:fld>
            <a:endParaRPr lang="zh-CN" altLang="en-US"/>
          </a:p>
        </p:txBody>
      </p:sp>
      <p:sp>
        <p:nvSpPr>
          <p:cNvPr id="1048754" name="页脚占位符 7"/>
          <p:cNvSpPr>
            <a:spLocks noGrp="1"/>
          </p:cNvSpPr>
          <p:nvPr>
            <p:ph type="ftr" sz="quarter" idx="11"/>
            <p:custDataLst>
              <p:tags r:id="rId7"/>
            </p:custDataLst>
          </p:nvPr>
        </p:nvSpPr>
        <p:spPr/>
        <p:txBody>
          <a:bodyPr/>
          <a:p>
            <a:endParaRPr lang="zh-CN" altLang="en-US"/>
          </a:p>
        </p:txBody>
      </p:sp>
      <p:sp>
        <p:nvSpPr>
          <p:cNvPr id="1048756" name="灯片编号占位符 8"/>
          <p:cNvSpPr>
            <a:spLocks noGrp="1"/>
          </p:cNvSpPr>
          <p:nvPr>
            <p:ph type="sldNum" sz="quarter" idx="12"/>
            <p:custDataLst>
              <p:tags r:id="rId8"/>
            </p:custDataLst>
          </p:nvPr>
        </p:nvSpPr>
        <p:spPr/>
        <p:txBody>
          <a:bodyPr wrap="square">
            <a:normAutofit/>
          </a:bodyPr>
          <a:p>
            <a:fld id="{BE5F26B5-172A-4DC2-B0B7-181CFC56B87C}" type="slidenum">
              <a:rPr lang="zh-CN" altLang="en-US" smtClean="0"/>
            </a:fld>
            <a:endParaRPr lang="zh-CN" altLang="en-US"/>
          </a:p>
        </p:txBody>
      </p:sp>
      <p:sp>
        <p:nvSpPr>
          <p:cNvPr id="1048758" name="标题 9"/>
          <p:cNvSpPr>
            <a:spLocks noGrp="1"/>
          </p:cNvSpPr>
          <p:nvPr>
            <p:ph type="title"/>
            <p:custDataLst>
              <p:tags r:id="rId9"/>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45" name=""/>
        <p:cNvGrpSpPr/>
        <p:nvPr/>
      </p:nvGrpSpPr>
      <p:grpSpPr>
        <a:xfrm>
          <a:off x="0" y="0"/>
          <a:ext cx="0" cy="0"/>
          <a:chOff x="0" y="0"/>
          <a:chExt cx="0" cy="0"/>
        </a:xfrm>
      </p:grpSpPr>
      <p:sp>
        <p:nvSpPr>
          <p:cNvPr id="1048760" name="标题 1"/>
          <p:cNvSpPr>
            <a:spLocks noGrp="1"/>
          </p:cNvSpPr>
          <p:nvPr>
            <p:ph type="title"/>
            <p:custDataLst>
              <p:tags r:id="rId2"/>
            </p:custDataLst>
          </p:nvPr>
        </p:nvSpPr>
        <p:spPr/>
        <p:txBody>
          <a:bodyPr wrap="square">
            <a:normAutofit/>
          </a:bodyPr>
          <a:p>
            <a:r>
              <a:rPr lang="zh-CN" altLang="en-US" dirty="0"/>
              <a:t>单击此处编辑母版标题样式</a:t>
            </a:r>
            <a:endParaRPr lang="zh-CN" altLang="en-US" dirty="0"/>
          </a:p>
        </p:txBody>
      </p:sp>
      <p:sp>
        <p:nvSpPr>
          <p:cNvPr id="1048762" name="日期占位符 2"/>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8764" name="页脚占位符 3"/>
          <p:cNvSpPr>
            <a:spLocks noGrp="1"/>
          </p:cNvSpPr>
          <p:nvPr>
            <p:ph type="ftr" sz="quarter" idx="11"/>
            <p:custDataLst>
              <p:tags r:id="rId4"/>
            </p:custDataLst>
          </p:nvPr>
        </p:nvSpPr>
        <p:spPr/>
        <p:txBody>
          <a:bodyPr/>
          <a:p>
            <a:endParaRPr lang="zh-CN" altLang="en-US"/>
          </a:p>
        </p:txBody>
      </p:sp>
      <p:sp>
        <p:nvSpPr>
          <p:cNvPr id="1048766" name="灯片编号占位符 4"/>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47" name=""/>
        <p:cNvGrpSpPr/>
        <p:nvPr/>
      </p:nvGrpSpPr>
      <p:grpSpPr>
        <a:xfrm>
          <a:off x="0" y="0"/>
          <a:ext cx="0" cy="0"/>
          <a:chOff x="0" y="0"/>
          <a:chExt cx="0" cy="0"/>
        </a:xfrm>
      </p:grpSpPr>
      <p:sp>
        <p:nvSpPr>
          <p:cNvPr id="1048768" name="日期占位符 1"/>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dirty="0"/>
          </a:p>
        </p:txBody>
      </p:sp>
      <p:sp>
        <p:nvSpPr>
          <p:cNvPr id="1048770" name="页脚占位符 2"/>
          <p:cNvSpPr>
            <a:spLocks noGrp="1"/>
          </p:cNvSpPr>
          <p:nvPr>
            <p:ph type="ftr" sz="quarter" idx="11"/>
            <p:custDataLst>
              <p:tags r:id="rId3"/>
            </p:custDataLst>
          </p:nvPr>
        </p:nvSpPr>
        <p:spPr/>
        <p:txBody>
          <a:bodyPr/>
          <a:p>
            <a:endParaRPr lang="zh-CN" altLang="en-US"/>
          </a:p>
        </p:txBody>
      </p:sp>
      <p:sp>
        <p:nvSpPr>
          <p:cNvPr id="1048772" name="灯片编号占位符 3"/>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8" name=""/>
        <p:cNvGrpSpPr/>
        <p:nvPr/>
      </p:nvGrpSpPr>
      <p:grpSpPr>
        <a:xfrm>
          <a:off x="0" y="0"/>
          <a:ext cx="0" cy="0"/>
          <a:chOff x="0" y="0"/>
          <a:chExt cx="0" cy="0"/>
        </a:xfrm>
      </p:grpSpPr>
      <p:sp>
        <p:nvSpPr>
          <p:cNvPr id="1048597" name="Title 1"/>
          <p:cNvSpPr>
            <a:spLocks noGrp="1"/>
          </p:cNvSpPr>
          <p:nvPr>
            <p:ph type="title"/>
          </p:nvPr>
        </p:nvSpPr>
        <p:spPr/>
        <p:txBody>
          <a:bodyPr/>
          <a:p>
            <a:r>
              <a:rPr lang="zh-CN" altLang="en-US" smtClean="0"/>
              <a:t>单击此处编辑母版标题样式</a:t>
            </a:r>
            <a:endParaRPr lang="en-US" dirty="0"/>
          </a:p>
        </p:txBody>
      </p:sp>
      <p:sp>
        <p:nvSpPr>
          <p:cNvPr id="1048598" name="Content Placeholder 2"/>
          <p:cNvSpPr>
            <a:spLocks noGrp="1"/>
          </p:cNvSpPr>
          <p:nvPr>
            <p:ph idx="1"/>
          </p:nvPr>
        </p:nvSpPr>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599" name="Date Placeholder 3"/>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00" name="Footer Placeholder 4"/>
          <p:cNvSpPr>
            <a:spLocks noGrp="1"/>
          </p:cNvSpPr>
          <p:nvPr>
            <p:ph type="ftr" sz="quarter" idx="11"/>
          </p:nvPr>
        </p:nvSpPr>
        <p:spPr/>
        <p:txBody>
          <a:bodyPr/>
          <a:p>
            <a:endParaRPr lang="zh-CN" altLang="en-US"/>
          </a:p>
        </p:txBody>
      </p:sp>
      <p:sp>
        <p:nvSpPr>
          <p:cNvPr id="1048601" name="Slide Number Placeholder 5"/>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49" name=""/>
        <p:cNvGrpSpPr/>
        <p:nvPr/>
      </p:nvGrpSpPr>
      <p:grpSpPr>
        <a:xfrm>
          <a:off x="0" y="0"/>
          <a:ext cx="0" cy="0"/>
          <a:chOff x="0" y="0"/>
          <a:chExt cx="0" cy="0"/>
        </a:xfrm>
      </p:grpSpPr>
      <p:sp>
        <p:nvSpPr>
          <p:cNvPr id="1048774" name="内容占位符 1"/>
          <p:cNvSpPr>
            <a:spLocks noGrp="1"/>
          </p:cNvSpPr>
          <p:nvPr>
            <p:ph idx="1"/>
            <p:custDataLst>
              <p:tags r:id="rId2"/>
            </p:custDataLst>
          </p:nvPr>
        </p:nvSpPr>
        <p:spPr>
          <a:xfrm>
            <a:off x="838200" y="360000"/>
            <a:ext cx="10515600" cy="5817600"/>
          </a:xfrm>
        </p:spPr>
        <p:txBody>
          <a:bodyPr wrap="square">
            <a:normAutofit/>
          </a:bodyPr>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776" name="日期占位符 2"/>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8778" name="页脚占位符 3"/>
          <p:cNvSpPr>
            <a:spLocks noGrp="1"/>
          </p:cNvSpPr>
          <p:nvPr>
            <p:ph type="ftr" sz="quarter" idx="11"/>
            <p:custDataLst>
              <p:tags r:id="rId4"/>
            </p:custDataLst>
          </p:nvPr>
        </p:nvSpPr>
        <p:spPr/>
        <p:txBody>
          <a:bodyPr/>
          <a:p>
            <a:endParaRPr lang="zh-CN" altLang="en-US"/>
          </a:p>
        </p:txBody>
      </p:sp>
      <p:sp>
        <p:nvSpPr>
          <p:cNvPr id="1048780" name="灯片编号占位符 4"/>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51" name=""/>
        <p:cNvGrpSpPr/>
        <p:nvPr/>
      </p:nvGrpSpPr>
      <p:grpSpPr>
        <a:xfrm>
          <a:off x="0" y="0"/>
          <a:ext cx="0" cy="0"/>
          <a:chOff x="0" y="0"/>
          <a:chExt cx="0" cy="0"/>
        </a:xfrm>
      </p:grpSpPr>
      <p:sp>
        <p:nvSpPr>
          <p:cNvPr id="1048782" name="文本占位符 2"/>
          <p:cNvSpPr>
            <a:spLocks noGrp="1"/>
          </p:cNvSpPr>
          <p:nvPr>
            <p:ph type="body" idx="1" hasCustomPrompt="1"/>
            <p:custDataLst>
              <p:tags r:id="rId2"/>
            </p:custDataLst>
          </p:nvPr>
        </p:nvSpPr>
        <p:spPr>
          <a:xfrm>
            <a:off x="696000" y="1296000"/>
            <a:ext cx="10800000" cy="576000"/>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1048784" name="日期占位符 3"/>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8786" name="页脚占位符 4"/>
          <p:cNvSpPr>
            <a:spLocks noGrp="1"/>
          </p:cNvSpPr>
          <p:nvPr>
            <p:ph type="ftr" sz="quarter" idx="11"/>
            <p:custDataLst>
              <p:tags r:id="rId4"/>
            </p:custDataLst>
          </p:nvPr>
        </p:nvSpPr>
        <p:spPr/>
        <p:txBody>
          <a:bodyPr/>
          <a:p>
            <a:endParaRPr lang="zh-CN" altLang="en-US"/>
          </a:p>
        </p:txBody>
      </p:sp>
      <p:sp>
        <p:nvSpPr>
          <p:cNvPr id="1048788" name="灯片编号占位符 5"/>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
        <p:nvSpPr>
          <p:cNvPr id="1048790" name="标题 3"/>
          <p:cNvSpPr>
            <a:spLocks noGrp="1"/>
          </p:cNvSpPr>
          <p:nvPr>
            <p:ph type="title"/>
            <p:custDataLst>
              <p:tags r:id="rId6"/>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53" name=""/>
        <p:cNvGrpSpPr/>
        <p:nvPr/>
      </p:nvGrpSpPr>
      <p:grpSpPr>
        <a:xfrm>
          <a:off x="0" y="0"/>
          <a:ext cx="0" cy="0"/>
          <a:chOff x="0" y="0"/>
          <a:chExt cx="0" cy="0"/>
        </a:xfrm>
      </p:grpSpPr>
      <p:sp>
        <p:nvSpPr>
          <p:cNvPr id="1048792"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94" name="矩形: 单圆角 7"/>
          <p:cNvSpPr/>
          <p:nvPr userDrawn="1">
            <p:custDataLst>
              <p:tags r:id="rId3"/>
            </p:custDataLst>
          </p:nvPr>
        </p:nvSpPr>
        <p:spPr>
          <a:xfrm flipH="1">
            <a:off x="7544195" y="0"/>
            <a:ext cx="4647805" cy="6858000"/>
          </a:xfrm>
          <a:prstGeom prst="round1Rect">
            <a:avLst>
              <a:gd name="adj" fmla="val 22168"/>
            </a:avLst>
          </a:prstGeom>
          <a:gradFill flip="none" rotWithShape="1">
            <a:gsLst>
              <a:gs pos="0">
                <a:schemeClr val="accent1">
                  <a:alpha val="68000"/>
                </a:schemeClr>
              </a:gs>
              <a:gs pos="44000">
                <a:schemeClr val="bg2">
                  <a:lumMod val="90000"/>
                </a:schemeClr>
              </a:gs>
              <a:gs pos="100000">
                <a:schemeClr val="bg2">
                  <a:lumMod val="90000"/>
                  <a:alpha val="0"/>
                </a:schemeClr>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048796" name="椭圆 8"/>
          <p:cNvSpPr/>
          <p:nvPr userDrawn="1">
            <p:custDataLst>
              <p:tags r:id="rId4"/>
            </p:custDataLst>
          </p:nvPr>
        </p:nvSpPr>
        <p:spPr>
          <a:xfrm>
            <a:off x="848360" y="702310"/>
            <a:ext cx="107950" cy="107950"/>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98" name="椭圆 10"/>
          <p:cNvSpPr/>
          <p:nvPr userDrawn="1">
            <p:custDataLst>
              <p:tags r:id="rId5"/>
            </p:custDataLst>
          </p:nvPr>
        </p:nvSpPr>
        <p:spPr>
          <a:xfrm>
            <a:off x="1007110" y="702310"/>
            <a:ext cx="107950" cy="10795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800" name="椭圆 11"/>
          <p:cNvSpPr/>
          <p:nvPr userDrawn="1">
            <p:custDataLst>
              <p:tags r:id="rId6"/>
            </p:custDataLst>
          </p:nvPr>
        </p:nvSpPr>
        <p:spPr>
          <a:xfrm>
            <a:off x="1166495" y="702310"/>
            <a:ext cx="107950" cy="107950"/>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802" name="椭圆 12"/>
          <p:cNvSpPr/>
          <p:nvPr userDrawn="1">
            <p:custDataLst>
              <p:tags r:id="rId7"/>
            </p:custDataLst>
          </p:nvPr>
        </p:nvSpPr>
        <p:spPr>
          <a:xfrm>
            <a:off x="1325245" y="702310"/>
            <a:ext cx="107950" cy="10795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97161" name="图片 15"/>
          <p:cNvPicPr>
            <a:picLocks noChangeAspect="1"/>
          </p:cNvPicPr>
          <p:nvPr userDrawn="1">
            <p:custDataLst>
              <p:tags r:id="rId8"/>
            </p:custDataLst>
          </p:nvPr>
        </p:nvPicPr>
        <p:blipFill>
          <a:blip r:embed="rId9" cstate="print"/>
          <a:stretch>
            <a:fillRect/>
          </a:stretch>
        </p:blipFill>
        <p:spPr>
          <a:xfrm>
            <a:off x="6950075" y="1554608"/>
            <a:ext cx="4546148" cy="3581103"/>
          </a:xfrm>
          <a:prstGeom prst="rect">
            <a:avLst/>
          </a:prstGeom>
        </p:spPr>
      </p:pic>
      <p:sp>
        <p:nvSpPr>
          <p:cNvPr id="1048804" name="标题 1"/>
          <p:cNvSpPr>
            <a:spLocks noGrp="1"/>
          </p:cNvSpPr>
          <p:nvPr>
            <p:ph type="ctrTitle"/>
            <p:custDataLst>
              <p:tags r:id="rId10"/>
            </p:custDataLst>
          </p:nvPr>
        </p:nvSpPr>
        <p:spPr>
          <a:xfrm>
            <a:off x="838200" y="1182110"/>
            <a:ext cx="5861050" cy="2337390"/>
          </a:xfrm>
        </p:spPr>
        <p:txBody>
          <a:bodyPr wrap="square" anchor="b">
            <a:normAutofit/>
          </a:bodyPr>
          <a:lstStyle>
            <a:lvl1pPr algn="l">
              <a:lnSpc>
                <a:spcPct val="100000"/>
              </a:lnSpc>
              <a:defRPr sz="6000">
                <a:solidFill>
                  <a:schemeClr val="tx1"/>
                </a:solidFill>
              </a:defRPr>
            </a:lvl1pPr>
          </a:lstStyle>
          <a:p>
            <a:r>
              <a:rPr lang="zh-CN" altLang="en-US" dirty="0"/>
              <a:t>单击此处编辑母版标题样式</a:t>
            </a:r>
            <a:endParaRPr lang="zh-CN" altLang="en-US" dirty="0"/>
          </a:p>
        </p:txBody>
      </p:sp>
      <p:sp>
        <p:nvSpPr>
          <p:cNvPr id="1048806" name="日期占位符 3"/>
          <p:cNvSpPr>
            <a:spLocks noGrp="1"/>
          </p:cNvSpPr>
          <p:nvPr>
            <p:ph type="dt" sz="half" idx="10"/>
            <p:custDataLst>
              <p:tags r:id="rId11"/>
            </p:custDataLst>
          </p:nvPr>
        </p:nvSpPr>
        <p:spPr/>
        <p:txBody>
          <a:bodyPr wrap="square">
            <a:normAutofit/>
          </a:bodyPr>
          <a:p>
            <a:fld id="{5592522B-0F24-4480-B9DD-A9474A6880D6}" type="datetimeFigureOut">
              <a:rPr lang="zh-CN" altLang="en-US" smtClean="0"/>
            </a:fld>
            <a:endParaRPr lang="zh-CN" altLang="en-US"/>
          </a:p>
        </p:txBody>
      </p:sp>
      <p:sp>
        <p:nvSpPr>
          <p:cNvPr id="1048808" name="页脚占位符 4"/>
          <p:cNvSpPr>
            <a:spLocks noGrp="1"/>
          </p:cNvSpPr>
          <p:nvPr>
            <p:ph type="ftr" sz="quarter" idx="11"/>
            <p:custDataLst>
              <p:tags r:id="rId12"/>
            </p:custDataLst>
          </p:nvPr>
        </p:nvSpPr>
        <p:spPr/>
        <p:txBody>
          <a:bodyPr/>
          <a:p>
            <a:endParaRPr lang="zh-CN" altLang="en-US"/>
          </a:p>
        </p:txBody>
      </p:sp>
      <p:sp>
        <p:nvSpPr>
          <p:cNvPr id="1048810" name="灯片编号占位符 5"/>
          <p:cNvSpPr>
            <a:spLocks noGrp="1"/>
          </p:cNvSpPr>
          <p:nvPr>
            <p:ph type="sldNum" sz="quarter" idx="12"/>
            <p:custDataLst>
              <p:tags r:id="rId13"/>
            </p:custDataLst>
          </p:nvPr>
        </p:nvSpPr>
        <p:spPr>
          <a:xfrm>
            <a:off x="8610600" y="6356350"/>
            <a:ext cx="2743200" cy="365125"/>
          </a:xfrm>
        </p:spPr>
        <p:txBody>
          <a:bodyPr wrap="square">
            <a:normAutofit/>
          </a:bodyPr>
          <a:p>
            <a:fld id="{BE5F26B5-172A-4DC2-B0B7-181CFC56B87C}" type="slidenum">
              <a:rPr lang="zh-CN" altLang="en-US" smtClean="0"/>
            </a:fld>
            <a:endParaRPr lang="zh-CN" altLang="en-US"/>
          </a:p>
        </p:txBody>
      </p:sp>
      <p:sp>
        <p:nvSpPr>
          <p:cNvPr id="1048812" name="公司名占位符 6"/>
          <p:cNvSpPr>
            <a:spLocks noGrp="1"/>
          </p:cNvSpPr>
          <p:nvPr>
            <p:ph type="body" sz="quarter" idx="13" hasCustomPrompt="1"/>
            <p:custDataLst>
              <p:tags r:id="rId14"/>
            </p:custDataLst>
          </p:nvPr>
        </p:nvSpPr>
        <p:spPr>
          <a:xfrm>
            <a:off x="1663685" y="50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cxnSp>
        <p:nvCxnSpPr>
          <p:cNvPr id="3145731" name="直接连接符 13"/>
          <p:cNvCxnSpPr/>
          <p:nvPr userDrawn="1">
            <p:custDataLst>
              <p:tags r:id="rId15"/>
            </p:custDataLst>
          </p:nvPr>
        </p:nvCxnSpPr>
        <p:spPr>
          <a:xfrm>
            <a:off x="848360" y="5151393"/>
            <a:ext cx="81532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48814" name="椭圆 16"/>
          <p:cNvSpPr/>
          <p:nvPr userDrawn="1">
            <p:custDataLst>
              <p:tags r:id="rId16"/>
            </p:custDataLst>
          </p:nvPr>
        </p:nvSpPr>
        <p:spPr>
          <a:xfrm>
            <a:off x="7942580" y="5833745"/>
            <a:ext cx="3322320" cy="400050"/>
          </a:xfrm>
          <a:prstGeom prst="ellipse">
            <a:avLst/>
          </a:prstGeom>
          <a:gradFill flip="none" rotWithShape="1">
            <a:gsLst>
              <a:gs pos="0">
                <a:schemeClr val="accent1">
                  <a:alpha val="30000"/>
                </a:schemeClr>
              </a:gs>
              <a:gs pos="100000">
                <a:schemeClr val="accent1">
                  <a:lumMod val="60000"/>
                  <a:lumOff val="40000"/>
                  <a:alpha val="0"/>
                </a:schemeClr>
              </a:gs>
            </a:gsLst>
            <a:path path="shape">
              <a:fillToRect l="50000" t="50000" r="50000" b="50000"/>
            </a:path>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816" name="署名占位符 10"/>
          <p:cNvSpPr>
            <a:spLocks noGrp="1"/>
          </p:cNvSpPr>
          <p:nvPr>
            <p:ph type="body" sz="quarter" idx="17" hasCustomPrompt="1"/>
            <p:custDataLst>
              <p:tags r:id="rId17"/>
            </p:custDataLst>
          </p:nvPr>
        </p:nvSpPr>
        <p:spPr>
          <a:xfrm>
            <a:off x="838200" y="4035430"/>
            <a:ext cx="2880000" cy="504000"/>
          </a:xfrm>
          <a:solidFill>
            <a:schemeClr val="accent1"/>
          </a:solidFill>
        </p:spPr>
        <p:txBody>
          <a:bodyPr wrap="square" anchor="ctr">
            <a:normAutofit/>
          </a:bodyPr>
          <a:lstStyle>
            <a:lvl1pPr marL="0" indent="0" algn="ctr">
              <a:lnSpc>
                <a:spcPct val="100000"/>
              </a:lnSpc>
              <a:buNone/>
              <a:defRPr sz="1600">
                <a:solidFill>
                  <a:srgbClr val="FFFFFF"/>
                </a:solidFill>
              </a:defRPr>
            </a:lvl1pPr>
          </a:lstStyle>
          <a:p>
            <a:pPr lvl="0"/>
            <a:r>
              <a:rPr lang="zh-CN" altLang="en-US" dirty="0"/>
              <a:t>署名</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77" name=""/>
        <p:cNvGrpSpPr/>
        <p:nvPr/>
      </p:nvGrpSpPr>
      <p:grpSpPr>
        <a:xfrm>
          <a:off x="0" y="0"/>
          <a:ext cx="0" cy="0"/>
          <a:chOff x="0" y="0"/>
          <a:chExt cx="0" cy="0"/>
        </a:xfrm>
      </p:grpSpPr>
      <p:sp>
        <p:nvSpPr>
          <p:cNvPr id="1048994" name="标题 1"/>
          <p:cNvSpPr>
            <a:spLocks noGrp="1"/>
          </p:cNvSpPr>
          <p:nvPr>
            <p:ph type="title"/>
            <p:custDataLst>
              <p:tags r:id="rId2"/>
            </p:custDataLst>
          </p:nvPr>
        </p:nvSpPr>
        <p:spPr/>
        <p:txBody>
          <a:bodyPr wrap="square">
            <a:normAutofit/>
          </a:bodyPr>
          <a:p>
            <a:r>
              <a:rPr lang="zh-CN" altLang="en-US" dirty="0"/>
              <a:t>单击此处编辑母版标题样式</a:t>
            </a:r>
            <a:endParaRPr lang="zh-CN" altLang="en-US" dirty="0"/>
          </a:p>
        </p:txBody>
      </p:sp>
      <p:sp>
        <p:nvSpPr>
          <p:cNvPr id="1048996" name="日期占位符 2"/>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8998" name="页脚占位符 3"/>
          <p:cNvSpPr>
            <a:spLocks noGrp="1"/>
          </p:cNvSpPr>
          <p:nvPr>
            <p:ph type="ftr" sz="quarter" idx="11"/>
            <p:custDataLst>
              <p:tags r:id="rId4"/>
            </p:custDataLst>
          </p:nvPr>
        </p:nvSpPr>
        <p:spPr/>
        <p:txBody>
          <a:bodyPr/>
          <a:p>
            <a:endParaRPr lang="zh-CN" altLang="en-US"/>
          </a:p>
        </p:txBody>
      </p:sp>
      <p:sp>
        <p:nvSpPr>
          <p:cNvPr id="1049000" name="灯片编号占位符 4"/>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85" name=""/>
        <p:cNvGrpSpPr/>
        <p:nvPr/>
      </p:nvGrpSpPr>
      <p:grpSpPr>
        <a:xfrm>
          <a:off x="0" y="0"/>
          <a:ext cx="0" cy="0"/>
          <a:chOff x="0" y="0"/>
          <a:chExt cx="0" cy="0"/>
        </a:xfrm>
      </p:grpSpPr>
      <p:sp>
        <p:nvSpPr>
          <p:cNvPr id="1049040" name="标题 1"/>
          <p:cNvSpPr>
            <a:spLocks noGrp="1"/>
          </p:cNvSpPr>
          <p:nvPr>
            <p:ph type="title"/>
            <p:custDataLst>
              <p:tags r:id="rId2"/>
            </p:custDataLst>
          </p:nvPr>
        </p:nvSpPr>
        <p:spPr/>
        <p:txBody>
          <a:bodyPr wrap="square">
            <a:normAutofit/>
          </a:bodyPr>
          <a:p>
            <a:r>
              <a:rPr lang="zh-CN" altLang="en-US" dirty="0"/>
              <a:t>单击此处编辑母版标题样式</a:t>
            </a:r>
            <a:endParaRPr lang="zh-CN" altLang="en-US" dirty="0"/>
          </a:p>
        </p:txBody>
      </p:sp>
      <p:sp>
        <p:nvSpPr>
          <p:cNvPr id="1049042" name="日期占位符 2"/>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9044" name="页脚占位符 3"/>
          <p:cNvSpPr>
            <a:spLocks noGrp="1"/>
          </p:cNvSpPr>
          <p:nvPr>
            <p:ph type="ftr" sz="quarter" idx="11"/>
            <p:custDataLst>
              <p:tags r:id="rId4"/>
            </p:custDataLst>
          </p:nvPr>
        </p:nvSpPr>
        <p:spPr/>
        <p:txBody>
          <a:bodyPr/>
          <a:p>
            <a:endParaRPr lang="zh-CN" altLang="en-US"/>
          </a:p>
        </p:txBody>
      </p:sp>
      <p:sp>
        <p:nvSpPr>
          <p:cNvPr id="1049046" name="灯片编号占位符 4"/>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21" name=""/>
        <p:cNvGrpSpPr/>
        <p:nvPr/>
      </p:nvGrpSpPr>
      <p:grpSpPr>
        <a:xfrm>
          <a:off x="0" y="0"/>
          <a:ext cx="0" cy="0"/>
          <a:chOff x="0" y="0"/>
          <a:chExt cx="0" cy="0"/>
        </a:xfrm>
      </p:grpSpPr>
      <p:sp>
        <p:nvSpPr>
          <p:cNvPr id="1048613" name="Title 1"/>
          <p:cNvSpPr>
            <a:spLocks noGrp="1"/>
          </p:cNvSpPr>
          <p:nvPr>
            <p:ph type="title"/>
          </p:nvPr>
        </p:nvSpPr>
        <p:spPr>
          <a:xfrm>
            <a:off x="831851" y="1709739"/>
            <a:ext cx="10515600" cy="2852737"/>
          </a:xfrm>
        </p:spPr>
        <p:txBody>
          <a:bodyPr anchor="b"/>
          <a:lstStyle>
            <a:lvl1pPr>
              <a:defRPr sz="6000"/>
            </a:lvl1pPr>
          </a:lstStyle>
          <a:p>
            <a:r>
              <a:rPr lang="zh-CN" altLang="en-US" smtClean="0"/>
              <a:t>单击此处编辑母版标题样式</a:t>
            </a:r>
            <a:endParaRPr lang="en-US" dirty="0"/>
          </a:p>
        </p:txBody>
      </p:sp>
      <p:sp>
        <p:nvSpPr>
          <p:cNvPr id="1048614" name="Text Placeholder 2"/>
          <p:cNvSpPr>
            <a:spLocks noGrp="1"/>
          </p:cNvSpPr>
          <p:nvPr>
            <p:ph type="body" idx="1"/>
          </p:nvPr>
        </p:nvSpPr>
        <p:spPr>
          <a:xfrm>
            <a:off x="831851" y="4589464"/>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1048615" name="Date Placeholder 3"/>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16" name="Footer Placeholder 4"/>
          <p:cNvSpPr>
            <a:spLocks noGrp="1"/>
          </p:cNvSpPr>
          <p:nvPr>
            <p:ph type="ftr" sz="quarter" idx="11"/>
          </p:nvPr>
        </p:nvSpPr>
        <p:spPr/>
        <p:txBody>
          <a:bodyPr/>
          <a:p>
            <a:endParaRPr lang="zh-CN" altLang="en-US"/>
          </a:p>
        </p:txBody>
      </p:sp>
      <p:sp>
        <p:nvSpPr>
          <p:cNvPr id="1048617" name="Slide Number Placeholder 5"/>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22" name=""/>
        <p:cNvGrpSpPr/>
        <p:nvPr/>
      </p:nvGrpSpPr>
      <p:grpSpPr>
        <a:xfrm>
          <a:off x="0" y="0"/>
          <a:ext cx="0" cy="0"/>
          <a:chOff x="0" y="0"/>
          <a:chExt cx="0" cy="0"/>
        </a:xfrm>
      </p:grpSpPr>
      <p:sp>
        <p:nvSpPr>
          <p:cNvPr id="1048618" name="Title 1"/>
          <p:cNvSpPr>
            <a:spLocks noGrp="1"/>
          </p:cNvSpPr>
          <p:nvPr>
            <p:ph type="title"/>
          </p:nvPr>
        </p:nvSpPr>
        <p:spPr/>
        <p:txBody>
          <a:bodyPr/>
          <a:p>
            <a:r>
              <a:rPr lang="zh-CN" altLang="en-US" smtClean="0"/>
              <a:t>单击此处编辑母版标题样式</a:t>
            </a:r>
            <a:endParaRPr lang="en-US" dirty="0"/>
          </a:p>
        </p:txBody>
      </p:sp>
      <p:sp>
        <p:nvSpPr>
          <p:cNvPr id="1048619" name="Content Placeholder 2"/>
          <p:cNvSpPr>
            <a:spLocks noGrp="1"/>
          </p:cNvSpPr>
          <p:nvPr>
            <p:ph sz="half" idx="1"/>
          </p:nvPr>
        </p:nvSpPr>
        <p:spPr>
          <a:xfrm>
            <a:off x="838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20" name="Content Placeholder 3"/>
          <p:cNvSpPr>
            <a:spLocks noGrp="1"/>
          </p:cNvSpPr>
          <p:nvPr>
            <p:ph sz="half" idx="2"/>
          </p:nvPr>
        </p:nvSpPr>
        <p:spPr>
          <a:xfrm>
            <a:off x="6172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21" name="Date Placeholder 4"/>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22" name="Footer Placeholder 5"/>
          <p:cNvSpPr>
            <a:spLocks noGrp="1"/>
          </p:cNvSpPr>
          <p:nvPr>
            <p:ph type="ftr" sz="quarter" idx="11"/>
          </p:nvPr>
        </p:nvSpPr>
        <p:spPr/>
        <p:txBody>
          <a:bodyPr/>
          <a:p>
            <a:endParaRPr lang="zh-CN" altLang="en-US"/>
          </a:p>
        </p:txBody>
      </p:sp>
      <p:sp>
        <p:nvSpPr>
          <p:cNvPr id="1048623" name="Slide Number Placeholder 6"/>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23" name=""/>
        <p:cNvGrpSpPr/>
        <p:nvPr/>
      </p:nvGrpSpPr>
      <p:grpSpPr>
        <a:xfrm>
          <a:off x="0" y="0"/>
          <a:ext cx="0" cy="0"/>
          <a:chOff x="0" y="0"/>
          <a:chExt cx="0" cy="0"/>
        </a:xfrm>
      </p:grpSpPr>
      <p:sp>
        <p:nvSpPr>
          <p:cNvPr id="1048624" name="Title 1"/>
          <p:cNvSpPr>
            <a:spLocks noGrp="1"/>
          </p:cNvSpPr>
          <p:nvPr>
            <p:ph type="title"/>
          </p:nvPr>
        </p:nvSpPr>
        <p:spPr>
          <a:xfrm>
            <a:off x="839788" y="365126"/>
            <a:ext cx="10515600" cy="1325563"/>
          </a:xfrm>
        </p:spPr>
        <p:txBody>
          <a:bodyPr/>
          <a:p>
            <a:r>
              <a:rPr lang="zh-CN" altLang="en-US" smtClean="0"/>
              <a:t>单击此处编辑母版标题样式</a:t>
            </a:r>
            <a:endParaRPr lang="en-US" dirty="0"/>
          </a:p>
        </p:txBody>
      </p:sp>
      <p:sp>
        <p:nvSpPr>
          <p:cNvPr id="1048625"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1048626" name="Content Placeholder 3"/>
          <p:cNvSpPr>
            <a:spLocks noGrp="1"/>
          </p:cNvSpPr>
          <p:nvPr>
            <p:ph sz="half" idx="2"/>
          </p:nvPr>
        </p:nvSpPr>
        <p:spPr>
          <a:xfrm>
            <a:off x="839789" y="2505075"/>
            <a:ext cx="5157787" cy="368458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27"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1048628" name="Content Placeholder 5"/>
          <p:cNvSpPr>
            <a:spLocks noGrp="1"/>
          </p:cNvSpPr>
          <p:nvPr>
            <p:ph sz="quarter" idx="4"/>
          </p:nvPr>
        </p:nvSpPr>
        <p:spPr>
          <a:xfrm>
            <a:off x="6172200" y="2505075"/>
            <a:ext cx="5183188" cy="368458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29" name="Date Placeholder 6"/>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30" name="Footer Placeholder 7"/>
          <p:cNvSpPr>
            <a:spLocks noGrp="1"/>
          </p:cNvSpPr>
          <p:nvPr>
            <p:ph type="ftr" sz="quarter" idx="11"/>
          </p:nvPr>
        </p:nvSpPr>
        <p:spPr/>
        <p:txBody>
          <a:bodyPr/>
          <a:p>
            <a:endParaRPr lang="zh-CN" altLang="en-US"/>
          </a:p>
        </p:txBody>
      </p:sp>
      <p:sp>
        <p:nvSpPr>
          <p:cNvPr id="1048631" name="Slide Number Placeholder 8"/>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6" name=""/>
        <p:cNvGrpSpPr/>
        <p:nvPr/>
      </p:nvGrpSpPr>
      <p:grpSpPr>
        <a:xfrm>
          <a:off x="0" y="0"/>
          <a:ext cx="0" cy="0"/>
          <a:chOff x="0" y="0"/>
          <a:chExt cx="0" cy="0"/>
        </a:xfrm>
      </p:grpSpPr>
      <p:sp>
        <p:nvSpPr>
          <p:cNvPr id="1048588" name="Title 1"/>
          <p:cNvSpPr>
            <a:spLocks noGrp="1"/>
          </p:cNvSpPr>
          <p:nvPr>
            <p:ph type="title"/>
          </p:nvPr>
        </p:nvSpPr>
        <p:spPr/>
        <p:txBody>
          <a:bodyPr/>
          <a:p>
            <a:r>
              <a:rPr lang="zh-CN" altLang="en-US" smtClean="0"/>
              <a:t>单击此处编辑母版标题样式</a:t>
            </a:r>
            <a:endParaRPr lang="en-US" dirty="0"/>
          </a:p>
        </p:txBody>
      </p:sp>
      <p:sp>
        <p:nvSpPr>
          <p:cNvPr id="1048589" name="Date Placeholder 2"/>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590" name="Footer Placeholder 3"/>
          <p:cNvSpPr>
            <a:spLocks noGrp="1"/>
          </p:cNvSpPr>
          <p:nvPr>
            <p:ph type="ftr" sz="quarter" idx="11"/>
          </p:nvPr>
        </p:nvSpPr>
        <p:spPr/>
        <p:txBody>
          <a:bodyPr/>
          <a:p>
            <a:endParaRPr lang="zh-CN" altLang="en-US"/>
          </a:p>
        </p:txBody>
      </p:sp>
      <p:sp>
        <p:nvSpPr>
          <p:cNvPr id="1048591" name="Slide Number Placeholder 4"/>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24" name=""/>
        <p:cNvGrpSpPr/>
        <p:nvPr/>
      </p:nvGrpSpPr>
      <p:grpSpPr>
        <a:xfrm>
          <a:off x="0" y="0"/>
          <a:ext cx="0" cy="0"/>
          <a:chOff x="0" y="0"/>
          <a:chExt cx="0" cy="0"/>
        </a:xfrm>
      </p:grpSpPr>
      <p:sp>
        <p:nvSpPr>
          <p:cNvPr id="1048632" name="Date Placeholder 1"/>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33" name="Footer Placeholder 2"/>
          <p:cNvSpPr>
            <a:spLocks noGrp="1"/>
          </p:cNvSpPr>
          <p:nvPr>
            <p:ph type="ftr" sz="quarter" idx="11"/>
          </p:nvPr>
        </p:nvSpPr>
        <p:spPr/>
        <p:txBody>
          <a:bodyPr/>
          <a:p>
            <a:endParaRPr lang="zh-CN" altLang="en-US"/>
          </a:p>
        </p:txBody>
      </p:sp>
      <p:sp>
        <p:nvSpPr>
          <p:cNvPr id="1048634" name="Slide Number Placeholder 3"/>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25" name=""/>
        <p:cNvGrpSpPr/>
        <p:nvPr/>
      </p:nvGrpSpPr>
      <p:grpSpPr>
        <a:xfrm>
          <a:off x="0" y="0"/>
          <a:ext cx="0" cy="0"/>
          <a:chOff x="0" y="0"/>
          <a:chExt cx="0" cy="0"/>
        </a:xfrm>
      </p:grpSpPr>
      <p:sp>
        <p:nvSpPr>
          <p:cNvPr id="1048635"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1048636"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37"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1048638" name="Date Placeholder 4"/>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39" name="Footer Placeholder 5"/>
          <p:cNvSpPr>
            <a:spLocks noGrp="1"/>
          </p:cNvSpPr>
          <p:nvPr>
            <p:ph type="ftr" sz="quarter" idx="11"/>
          </p:nvPr>
        </p:nvSpPr>
        <p:spPr/>
        <p:txBody>
          <a:bodyPr/>
          <a:p>
            <a:endParaRPr lang="zh-CN" altLang="en-US"/>
          </a:p>
        </p:txBody>
      </p:sp>
      <p:sp>
        <p:nvSpPr>
          <p:cNvPr id="1048640" name="Slide Number Placeholder 6"/>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9" name=""/>
        <p:cNvGrpSpPr/>
        <p:nvPr/>
      </p:nvGrpSpPr>
      <p:grpSpPr>
        <a:xfrm>
          <a:off x="0" y="0"/>
          <a:ext cx="0" cy="0"/>
          <a:chOff x="0" y="0"/>
          <a:chExt cx="0" cy="0"/>
        </a:xfrm>
      </p:grpSpPr>
      <p:sp>
        <p:nvSpPr>
          <p:cNvPr id="104860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104860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104860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1048605" name="Date Placeholder 4"/>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06" name="Footer Placeholder 5"/>
          <p:cNvSpPr>
            <a:spLocks noGrp="1"/>
          </p:cNvSpPr>
          <p:nvPr>
            <p:ph type="ftr" sz="quarter" idx="11"/>
          </p:nvPr>
        </p:nvSpPr>
        <p:spPr/>
        <p:txBody>
          <a:bodyPr/>
          <a:p>
            <a:endParaRPr lang="zh-CN" altLang="en-US"/>
          </a:p>
        </p:txBody>
      </p:sp>
      <p:sp>
        <p:nvSpPr>
          <p:cNvPr id="1048607" name="Slide Number Placeholder 6"/>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1" Type="http://schemas.openxmlformats.org/officeDocument/2006/relationships/theme" Target="../theme/theme2.xml"/><Relationship Id="rId20" Type="http://schemas.openxmlformats.org/officeDocument/2006/relationships/tags" Target="../tags/tag89.xml"/><Relationship Id="rId2" Type="http://schemas.openxmlformats.org/officeDocument/2006/relationships/slideLayout" Target="../slideLayouts/slideLayout13.xml"/><Relationship Id="rId19" Type="http://schemas.openxmlformats.org/officeDocument/2006/relationships/tags" Target="../tags/tag88.xml"/><Relationship Id="rId18" Type="http://schemas.openxmlformats.org/officeDocument/2006/relationships/tags" Target="../tags/tag87.xml"/><Relationship Id="rId17" Type="http://schemas.openxmlformats.org/officeDocument/2006/relationships/tags" Target="../tags/tag86.xml"/><Relationship Id="rId16" Type="http://schemas.openxmlformats.org/officeDocument/2006/relationships/tags" Target="../tags/tag85.xml"/><Relationship Id="rId15" Type="http://schemas.openxmlformats.org/officeDocument/2006/relationships/tags" Target="../tags/tag84.xml"/><Relationship Id="rId14" Type="http://schemas.openxmlformats.org/officeDocument/2006/relationships/image" Target="../media/image5.png"/><Relationship Id="rId13" Type="http://schemas.openxmlformats.org/officeDocument/2006/relationships/tags" Target="../tags/tag83.xml"/><Relationship Id="rId12" Type="http://schemas.openxmlformats.org/officeDocument/2006/relationships/tags" Target="../tags/tag8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ags" Target="../tags/tag100.xml"/><Relationship Id="rId8" Type="http://schemas.openxmlformats.org/officeDocument/2006/relationships/tags" Target="../tags/tag99.xml"/><Relationship Id="rId7" Type="http://schemas.openxmlformats.org/officeDocument/2006/relationships/tags" Target="../tags/tag98.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image" Target="../media/image5.png"/><Relationship Id="rId3" Type="http://schemas.openxmlformats.org/officeDocument/2006/relationships/tags" Target="../tags/tag95.xml"/><Relationship Id="rId2" Type="http://schemas.openxmlformats.org/officeDocument/2006/relationships/tags" Target="../tags/tag94.xml"/><Relationship Id="rId11" Type="http://schemas.openxmlformats.org/officeDocument/2006/relationships/theme" Target="../theme/theme3.xml"/><Relationship Id="rId10" Type="http://schemas.openxmlformats.org/officeDocument/2006/relationships/tags" Target="../tags/tag101.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tags" Target="../tags/tag111.xml"/><Relationship Id="rId7" Type="http://schemas.openxmlformats.org/officeDocument/2006/relationships/tags" Target="../tags/tag110.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image" Target="../media/image5.png"/><Relationship Id="rId3" Type="http://schemas.openxmlformats.org/officeDocument/2006/relationships/tags" Target="../tags/tag107.xml"/><Relationship Id="rId2" Type="http://schemas.openxmlformats.org/officeDocument/2006/relationships/tags" Target="../tags/tag106.xml"/><Relationship Id="rId11" Type="http://schemas.openxmlformats.org/officeDocument/2006/relationships/theme" Target="../theme/theme4.xml"/><Relationship Id="rId10" Type="http://schemas.openxmlformats.org/officeDocument/2006/relationships/tags" Target="../tags/tag11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71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2" name=""/>
        <p:cNvGrpSpPr/>
        <p:nvPr/>
      </p:nvGrpSpPr>
      <p:grpSpPr>
        <a:xfrm>
          <a:off x="0" y="0"/>
          <a:ext cx="0" cy="0"/>
          <a:chOff x="0" y="0"/>
          <a:chExt cx="0" cy="0"/>
        </a:xfrm>
      </p:grpSpPr>
      <p:sp>
        <p:nvSpPr>
          <p:cNvPr id="1048576"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p>
            <a:r>
              <a:rPr lang="zh-CN" altLang="en-US" smtClean="0"/>
              <a:t>单击此处编辑母版标题样式</a:t>
            </a:r>
            <a:endParaRPr lang="en-US" dirty="0"/>
          </a:p>
        </p:txBody>
      </p:sp>
      <p:sp>
        <p:nvSpPr>
          <p:cNvPr id="1048577"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578"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35F522-6256-461E-A79F-4037A6D0C8F9}" type="datetimeFigureOut">
              <a:rPr lang="zh-CN" altLang="en-US" smtClean="0"/>
            </a:fld>
            <a:endParaRPr lang="zh-CN" altLang="en-US"/>
          </a:p>
        </p:txBody>
      </p:sp>
      <p:sp>
        <p:nvSpPr>
          <p:cNvPr id="1048579"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048580"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1A564D-84E6-4D0E-9D2B-1519760DAFC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71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31" name=""/>
        <p:cNvGrpSpPr/>
        <p:nvPr/>
      </p:nvGrpSpPr>
      <p:grpSpPr>
        <a:xfrm>
          <a:off x="0" y="0"/>
          <a:ext cx="0" cy="0"/>
          <a:chOff x="0" y="0"/>
          <a:chExt cx="0" cy="0"/>
        </a:xfrm>
      </p:grpSpPr>
      <p:sp>
        <p:nvSpPr>
          <p:cNvPr id="1048654" name="矩形 7"/>
          <p:cNvSpPr/>
          <p:nvPr userDrawn="1">
            <p:custDataLst>
              <p:tags r:id="rId1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97153" name="图片 9"/>
          <p:cNvPicPr>
            <a:picLocks noChangeAspect="1"/>
          </p:cNvPicPr>
          <p:nvPr userDrawn="1">
            <p:custDataLst>
              <p:tags r:id="rId13"/>
            </p:custDataLst>
          </p:nvPr>
        </p:nvPicPr>
        <p:blipFill rotWithShape="1">
          <a:blip r:embed="rId14"/>
          <a:srcRect t="-1" b="-11176"/>
          <a:stretch>
            <a:fillRect/>
          </a:stretch>
        </p:blipFill>
        <p:spPr>
          <a:xfrm>
            <a:off x="10185225" y="304513"/>
            <a:ext cx="1658775" cy="986262"/>
          </a:xfrm>
          <a:prstGeom prst="rect">
            <a:avLst/>
          </a:prstGeom>
        </p:spPr>
      </p:pic>
      <p:sp>
        <p:nvSpPr>
          <p:cNvPr id="1048656" name="日期占位符 3"/>
          <p:cNvSpPr>
            <a:spLocks noGrp="1"/>
          </p:cNvSpPr>
          <p:nvPr>
            <p:ph type="dt" sz="half" idx="2"/>
            <p:custDataLst>
              <p:tags r:id="rId15"/>
            </p:custDataLst>
          </p:nvPr>
        </p:nvSpPr>
        <p:spPr>
          <a:xfrm>
            <a:off x="83820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1048658" name="页脚占位符 4"/>
          <p:cNvSpPr>
            <a:spLocks noGrp="1"/>
          </p:cNvSpPr>
          <p:nvPr>
            <p:ph type="ftr" sz="quarter" idx="3"/>
            <p:custDataLst>
              <p:tags r:id="rId1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1048660" name="灯片编号占位符 5"/>
          <p:cNvSpPr>
            <a:spLocks noGrp="1"/>
          </p:cNvSpPr>
          <p:nvPr>
            <p:ph type="sldNum" sz="quarter" idx="4"/>
            <p:custDataLst>
              <p:tags r:id="rId17"/>
            </p:custDataLst>
          </p:nvPr>
        </p:nvSpPr>
        <p:spPr>
          <a:xfrm>
            <a:off x="8610600"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048662" name="标题占位符 1"/>
          <p:cNvSpPr>
            <a:spLocks noGrp="1"/>
          </p:cNvSpPr>
          <p:nvPr>
            <p:ph type="title"/>
            <p:custDataLst>
              <p:tags r:id="rId18"/>
            </p:custDataLst>
          </p:nvPr>
        </p:nvSpPr>
        <p:spPr>
          <a:xfrm>
            <a:off x="696000" y="360000"/>
            <a:ext cx="10800000" cy="720000"/>
          </a:xfrm>
          <a:prstGeom prst="rect">
            <a:avLst/>
          </a:prstGeom>
        </p:spPr>
        <p:txBody>
          <a:bodyPr vert="horz" wrap="square" lIns="0" tIns="0" rIns="0" bIns="0" rtlCol="0" anchor="b" anchorCtr="0">
            <a:normAutofit/>
          </a:bodyPr>
          <a:p>
            <a:r>
              <a:rPr lang="zh-CN" altLang="en-US" dirty="0"/>
              <a:t>单击此处编辑母版标题样式</a:t>
            </a:r>
            <a:endParaRPr lang="zh-CN" altLang="en-US" dirty="0"/>
          </a:p>
        </p:txBody>
      </p:sp>
      <p:sp>
        <p:nvSpPr>
          <p:cNvPr id="1048664" name="文本占位符 2"/>
          <p:cNvSpPr>
            <a:spLocks noGrp="1"/>
          </p:cNvSpPr>
          <p:nvPr>
            <p:ph type="body" idx="1"/>
            <p:custDataLst>
              <p:tags r:id="rId19"/>
            </p:custDataLst>
          </p:nvPr>
        </p:nvSpPr>
        <p:spPr>
          <a:xfrm>
            <a:off x="696000" y="1364400"/>
            <a:ext cx="10800000" cy="4813200"/>
          </a:xfrm>
          <a:prstGeom prst="rect">
            <a:avLst/>
          </a:prstGeom>
        </p:spPr>
        <p:txBody>
          <a:bodyPr vert="horz" wrap="square" lIns="0" tIns="0" rIns="0" bIns="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666" name="KSO_TEMPLATE" hidden="1"/>
          <p:cNvSpPr/>
          <p:nvPr userDrawn="1">
            <p:custDataLst>
              <p:tags r:id="rId20"/>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71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75" name=""/>
        <p:cNvGrpSpPr/>
        <p:nvPr/>
      </p:nvGrpSpPr>
      <p:grpSpPr>
        <a:xfrm>
          <a:off x="0" y="0"/>
          <a:ext cx="0" cy="0"/>
          <a:chOff x="0" y="0"/>
          <a:chExt cx="0" cy="0"/>
        </a:xfrm>
      </p:grpSpPr>
      <p:sp>
        <p:nvSpPr>
          <p:cNvPr id="1048980" name="矩形 7"/>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97183" name="图片 9"/>
          <p:cNvPicPr>
            <a:picLocks noChangeAspect="1"/>
          </p:cNvPicPr>
          <p:nvPr userDrawn="1">
            <p:custDataLst>
              <p:tags r:id="rId3"/>
            </p:custDataLst>
          </p:nvPr>
        </p:nvPicPr>
        <p:blipFill rotWithShape="1">
          <a:blip r:embed="rId4"/>
          <a:srcRect t="-1" b="-11176"/>
          <a:stretch>
            <a:fillRect/>
          </a:stretch>
        </p:blipFill>
        <p:spPr>
          <a:xfrm>
            <a:off x="10185225" y="304513"/>
            <a:ext cx="1658775" cy="986262"/>
          </a:xfrm>
          <a:prstGeom prst="rect">
            <a:avLst/>
          </a:prstGeom>
        </p:spPr>
      </p:pic>
      <p:sp>
        <p:nvSpPr>
          <p:cNvPr id="1048982" name="日期占位符 3"/>
          <p:cNvSpPr>
            <a:spLocks noGrp="1"/>
          </p:cNvSpPr>
          <p:nvPr>
            <p:ph type="dt" sz="half" idx="2"/>
            <p:custDataLst>
              <p:tags r:id="rId5"/>
            </p:custDataLst>
          </p:nvPr>
        </p:nvSpPr>
        <p:spPr>
          <a:xfrm>
            <a:off x="83820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1048984"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1048986"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048988" name="标题占位符 1"/>
          <p:cNvSpPr>
            <a:spLocks noGrp="1"/>
          </p:cNvSpPr>
          <p:nvPr>
            <p:ph type="title"/>
            <p:custDataLst>
              <p:tags r:id="rId8"/>
            </p:custDataLst>
          </p:nvPr>
        </p:nvSpPr>
        <p:spPr>
          <a:xfrm>
            <a:off x="696000" y="360000"/>
            <a:ext cx="10800000" cy="720000"/>
          </a:xfrm>
          <a:prstGeom prst="rect">
            <a:avLst/>
          </a:prstGeom>
        </p:spPr>
        <p:txBody>
          <a:bodyPr vert="horz" wrap="square" lIns="0" tIns="0" rIns="0" bIns="0" rtlCol="0" anchor="b" anchorCtr="0">
            <a:normAutofit/>
          </a:bodyPr>
          <a:p>
            <a:r>
              <a:rPr lang="zh-CN" altLang="en-US" dirty="0"/>
              <a:t>单击此处编辑母版标题样式</a:t>
            </a:r>
            <a:endParaRPr lang="zh-CN" altLang="en-US" dirty="0"/>
          </a:p>
        </p:txBody>
      </p:sp>
      <p:sp>
        <p:nvSpPr>
          <p:cNvPr id="1048990" name="文本占位符 2"/>
          <p:cNvSpPr>
            <a:spLocks noGrp="1"/>
          </p:cNvSpPr>
          <p:nvPr>
            <p:ph type="body" idx="1"/>
            <p:custDataLst>
              <p:tags r:id="rId9"/>
            </p:custDataLst>
          </p:nvPr>
        </p:nvSpPr>
        <p:spPr>
          <a:xfrm>
            <a:off x="696000" y="1364400"/>
            <a:ext cx="10800000" cy="4813200"/>
          </a:xfrm>
          <a:prstGeom prst="rect">
            <a:avLst/>
          </a:prstGeom>
        </p:spPr>
        <p:txBody>
          <a:bodyPr vert="horz" wrap="square" lIns="0" tIns="0" rIns="0" bIns="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992" name="KSO_TEMPLATE" hidden="1"/>
          <p:cNvSpPr/>
          <p:nvPr userDrawn="1">
            <p:custDataLst>
              <p:tags r:id="rId10"/>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71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83" name=""/>
        <p:cNvGrpSpPr/>
        <p:nvPr/>
      </p:nvGrpSpPr>
      <p:grpSpPr>
        <a:xfrm>
          <a:off x="0" y="0"/>
          <a:ext cx="0" cy="0"/>
          <a:chOff x="0" y="0"/>
          <a:chExt cx="0" cy="0"/>
        </a:xfrm>
      </p:grpSpPr>
      <p:sp>
        <p:nvSpPr>
          <p:cNvPr id="1049026" name="矩形 7"/>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97187" name="图片 9"/>
          <p:cNvPicPr>
            <a:picLocks noChangeAspect="1"/>
          </p:cNvPicPr>
          <p:nvPr userDrawn="1">
            <p:custDataLst>
              <p:tags r:id="rId3"/>
            </p:custDataLst>
          </p:nvPr>
        </p:nvPicPr>
        <p:blipFill rotWithShape="1">
          <a:blip r:embed="rId4"/>
          <a:srcRect t="-1" b="-11176"/>
          <a:stretch>
            <a:fillRect/>
          </a:stretch>
        </p:blipFill>
        <p:spPr>
          <a:xfrm>
            <a:off x="10185225" y="304513"/>
            <a:ext cx="1658775" cy="986262"/>
          </a:xfrm>
          <a:prstGeom prst="rect">
            <a:avLst/>
          </a:prstGeom>
        </p:spPr>
      </p:pic>
      <p:sp>
        <p:nvSpPr>
          <p:cNvPr id="1049028" name="日期占位符 3"/>
          <p:cNvSpPr>
            <a:spLocks noGrp="1"/>
          </p:cNvSpPr>
          <p:nvPr>
            <p:ph type="dt" sz="half" idx="2"/>
            <p:custDataLst>
              <p:tags r:id="rId5"/>
            </p:custDataLst>
          </p:nvPr>
        </p:nvSpPr>
        <p:spPr>
          <a:xfrm>
            <a:off x="83820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1049030"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1049032"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049034" name="标题占位符 1"/>
          <p:cNvSpPr>
            <a:spLocks noGrp="1"/>
          </p:cNvSpPr>
          <p:nvPr>
            <p:ph type="title"/>
            <p:custDataLst>
              <p:tags r:id="rId8"/>
            </p:custDataLst>
          </p:nvPr>
        </p:nvSpPr>
        <p:spPr>
          <a:xfrm>
            <a:off x="696000" y="360000"/>
            <a:ext cx="10800000" cy="720000"/>
          </a:xfrm>
          <a:prstGeom prst="rect">
            <a:avLst/>
          </a:prstGeom>
        </p:spPr>
        <p:txBody>
          <a:bodyPr vert="horz" wrap="square" lIns="0" tIns="0" rIns="0" bIns="0" rtlCol="0" anchor="b" anchorCtr="0">
            <a:normAutofit/>
          </a:bodyPr>
          <a:p>
            <a:r>
              <a:rPr lang="zh-CN" altLang="en-US" dirty="0"/>
              <a:t>单击此处编辑母版标题样式</a:t>
            </a:r>
            <a:endParaRPr lang="zh-CN" altLang="en-US" dirty="0"/>
          </a:p>
        </p:txBody>
      </p:sp>
      <p:sp>
        <p:nvSpPr>
          <p:cNvPr id="1049036" name="文本占位符 2"/>
          <p:cNvSpPr>
            <a:spLocks noGrp="1"/>
          </p:cNvSpPr>
          <p:nvPr>
            <p:ph type="body" idx="1"/>
            <p:custDataLst>
              <p:tags r:id="rId9"/>
            </p:custDataLst>
          </p:nvPr>
        </p:nvSpPr>
        <p:spPr>
          <a:xfrm>
            <a:off x="696000" y="1364400"/>
            <a:ext cx="10800000" cy="4813200"/>
          </a:xfrm>
          <a:prstGeom prst="rect">
            <a:avLst/>
          </a:prstGeom>
        </p:spPr>
        <p:txBody>
          <a:bodyPr vert="horz" wrap="square" lIns="0" tIns="0" rIns="0" bIns="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9038" name="KSO_TEMPLATE" hidden="1"/>
          <p:cNvSpPr/>
          <p:nvPr userDrawn="1">
            <p:custDataLst>
              <p:tags r:id="rId10"/>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image" Target="../media/image7.pn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23.xml"/><Relationship Id="rId6" Type="http://schemas.openxmlformats.org/officeDocument/2006/relationships/tags" Target="../tags/tag118.xml"/><Relationship Id="rId5" Type="http://schemas.openxmlformats.org/officeDocument/2006/relationships/image" Target="../media/image8.jpeg"/><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tags" Target="../tags/tag114.xml"/></Relationships>
</file>

<file path=ppt/slides/_rels/slide3.xml.rels><?xml version="1.0" encoding="UTF-8" standalone="yes"?>
<Relationships xmlns="http://schemas.openxmlformats.org/package/2006/relationships"><Relationship Id="rId9" Type="http://schemas.openxmlformats.org/officeDocument/2006/relationships/tags" Target="../tags/tag127.xml"/><Relationship Id="rId8" Type="http://schemas.openxmlformats.org/officeDocument/2006/relationships/tags" Target="../tags/tag126.xml"/><Relationship Id="rId7" Type="http://schemas.openxmlformats.org/officeDocument/2006/relationships/tags" Target="../tags/tag125.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tags" Target="../tags/tag120.xml"/><Relationship Id="rId15" Type="http://schemas.openxmlformats.org/officeDocument/2006/relationships/slideLayout" Target="../slideLayouts/slideLayout24.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image" Target="../media/image10.jpeg"/><Relationship Id="rId11" Type="http://schemas.openxmlformats.org/officeDocument/2006/relationships/tags" Target="../tags/tag128.xml"/><Relationship Id="rId10" Type="http://schemas.openxmlformats.org/officeDocument/2006/relationships/image" Target="../media/image9.jpeg"/><Relationship Id="rId1" Type="http://schemas.openxmlformats.org/officeDocument/2006/relationships/tags" Target="../tags/tag119.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3.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image" Target="../media/image11.jpeg"/><Relationship Id="rId1" Type="http://schemas.openxmlformats.org/officeDocument/2006/relationships/tags" Target="../tags/tag13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image" Target="../media/image7.pn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20320" y="1202055"/>
            <a:ext cx="12183110" cy="5656580"/>
          </a:xfrm>
          <a:prstGeom prst="rect">
            <a:avLst/>
          </a:prstGeom>
        </p:spPr>
      </p:pic>
      <p:sp>
        <p:nvSpPr>
          <p:cNvPr id="4" name="文本框 3"/>
          <p:cNvSpPr txBox="1"/>
          <p:nvPr/>
        </p:nvSpPr>
        <p:spPr>
          <a:xfrm>
            <a:off x="2650490" y="1485265"/>
            <a:ext cx="7290435" cy="4644390"/>
          </a:xfrm>
          <a:prstGeom prst="rect">
            <a:avLst/>
          </a:prstGeom>
          <a:noFill/>
        </p:spPr>
        <p:txBody>
          <a:bodyPr wrap="square" rtlCol="0" anchor="t">
            <a:noAutofit/>
          </a:bodyPr>
          <a:p>
            <a:pPr algn="ctr"/>
            <a:r>
              <a:rPr lang="zh-CN" altLang="en-US" sz="5400" b="1" dirty="0">
                <a:solidFill>
                  <a:srgbClr val="002060"/>
                </a:solidFill>
                <a:ea typeface="黑体" panose="02010609060101010101" pitchFamily="2" charset="-122"/>
                <a:sym typeface="+mn-ea"/>
              </a:rPr>
              <a:t>警</a:t>
            </a:r>
            <a:r>
              <a:rPr lang="zh-CN" altLang="en-US" sz="2400" b="1" dirty="0">
                <a:solidFill>
                  <a:srgbClr val="002060"/>
                </a:solidFill>
                <a:latin typeface="黑体" panose="02010609060101010101" pitchFamily="2" charset="-122"/>
                <a:ea typeface="黑体" panose="02010609060101010101" pitchFamily="2" charset="-122"/>
                <a:sym typeface="+mn-ea"/>
              </a:rPr>
              <a:t> </a:t>
            </a:r>
            <a:r>
              <a:rPr lang="zh-CN" altLang="en-US" sz="5400" b="1" dirty="0">
                <a:solidFill>
                  <a:srgbClr val="002060"/>
                </a:solidFill>
                <a:ea typeface="黑体" panose="02010609060101010101" pitchFamily="2" charset="-122"/>
                <a:sym typeface="+mn-ea"/>
              </a:rPr>
              <a:t>钟 长 鸣</a:t>
            </a:r>
            <a:endParaRPr lang="zh-CN" altLang="en-US" sz="5400" b="1" dirty="0">
              <a:solidFill>
                <a:srgbClr val="002060"/>
              </a:solidFill>
              <a:ea typeface="黑体" panose="02010609060101010101" pitchFamily="2" charset="-122"/>
            </a:endParaRPr>
          </a:p>
          <a:p>
            <a:endParaRPr lang="en-US" altLang="zh-CN">
              <a:solidFill>
                <a:srgbClr val="002060"/>
              </a:solidFill>
            </a:endParaRPr>
          </a:p>
          <a:p>
            <a:pPr algn="ctr"/>
            <a:r>
              <a:rPr lang="zh-CN" altLang="en-US" sz="3600" b="1" dirty="0">
                <a:solidFill>
                  <a:srgbClr val="002060"/>
                </a:solidFill>
                <a:ea typeface="黑体" panose="02010609060101010101" pitchFamily="2" charset="-122"/>
                <a:sym typeface="+mn-ea"/>
              </a:rPr>
              <a:t>（</a:t>
            </a:r>
            <a:r>
              <a:rPr lang="zh-CN" altLang="en-US" sz="3600" b="1" dirty="0">
                <a:solidFill>
                  <a:srgbClr val="002060"/>
                </a:solidFill>
                <a:ea typeface="黑体" panose="02010609060101010101" pitchFamily="2" charset="-122"/>
                <a:sym typeface="+mn-ea"/>
              </a:rPr>
              <a:t>第八辑）</a:t>
            </a:r>
            <a:endParaRPr lang="zh-CN" altLang="en-US" sz="3600" b="1" dirty="0">
              <a:solidFill>
                <a:srgbClr val="002060"/>
              </a:solidFill>
              <a:ea typeface="黑体" panose="02010609060101010101" pitchFamily="2" charset="-122"/>
            </a:endParaRPr>
          </a:p>
          <a:p>
            <a:endParaRPr lang="zh-CN" altLang="en-US" sz="3600" b="1" dirty="0">
              <a:solidFill>
                <a:srgbClr val="002060"/>
              </a:solidFill>
              <a:ea typeface="黑体" panose="02010609060101010101" pitchFamily="2" charset="-122"/>
            </a:endParaRPr>
          </a:p>
          <a:p>
            <a:pPr algn="ctr"/>
            <a:r>
              <a:rPr lang="zh-CN" altLang="en-US" sz="3600" b="1" dirty="0">
                <a:solidFill>
                  <a:srgbClr val="002060"/>
                </a:solidFill>
                <a:ea typeface="黑体" panose="02010609060101010101" pitchFamily="2" charset="-122"/>
                <a:sym typeface="+mn-ea"/>
              </a:rPr>
              <a:t>——氮气软管脱落引发窒息</a:t>
            </a:r>
            <a:endParaRPr lang="zh-CN" altLang="en-US" sz="3600" b="1" dirty="0">
              <a:solidFill>
                <a:srgbClr val="002060"/>
              </a:solidFill>
              <a:ea typeface="黑体" panose="02010609060101010101" pitchFamily="2" charset="-122"/>
              <a:sym typeface="+mn-ea"/>
            </a:endParaRPr>
          </a:p>
          <a:p>
            <a:pPr algn="ctr"/>
            <a:endParaRPr lang="zh-CN" altLang="en-US" sz="3600" b="1" dirty="0">
              <a:solidFill>
                <a:srgbClr val="002060"/>
              </a:solidFill>
              <a:ea typeface="黑体" panose="02010609060101010101" pitchFamily="2" charset="-122"/>
              <a:sym typeface="+mn-ea"/>
            </a:endParaRPr>
          </a:p>
          <a:p>
            <a:pPr algn="ctr">
              <a:lnSpc>
                <a:spcPct val="150000"/>
              </a:lnSpc>
            </a:pPr>
            <a:r>
              <a:rPr lang="zh-CN" altLang="en-US" sz="2400" b="1">
                <a:solidFill>
                  <a:srgbClr val="002060"/>
                </a:solidFill>
                <a:sym typeface="+mn-ea"/>
              </a:rPr>
              <a:t>资产与实验室管理处</a:t>
            </a:r>
            <a:endParaRPr lang="zh-CN" altLang="en-US" sz="2400" b="1">
              <a:solidFill>
                <a:srgbClr val="002060"/>
              </a:solidFill>
              <a:sym typeface="+mn-ea"/>
            </a:endParaRPr>
          </a:p>
          <a:p>
            <a:pPr algn="ctr">
              <a:lnSpc>
                <a:spcPct val="150000"/>
              </a:lnSpc>
            </a:pPr>
            <a:r>
              <a:rPr lang="zh-CN" altLang="en-US" sz="2400" b="1">
                <a:solidFill>
                  <a:srgbClr val="002060"/>
                </a:solidFill>
                <a:sym typeface="+mn-ea"/>
              </a:rPr>
              <a:t>2025年</a:t>
            </a:r>
            <a:r>
              <a:rPr lang="en-US" altLang="zh-CN" sz="2400" b="1">
                <a:solidFill>
                  <a:srgbClr val="002060"/>
                </a:solidFill>
                <a:sym typeface="+mn-ea"/>
              </a:rPr>
              <a:t>11</a:t>
            </a:r>
            <a:r>
              <a:rPr lang="zh-CN" altLang="en-US" sz="2400" b="1">
                <a:solidFill>
                  <a:srgbClr val="002060"/>
                </a:solidFill>
                <a:sym typeface="+mn-ea"/>
              </a:rPr>
              <a:t>月</a:t>
            </a:r>
            <a:endParaRPr lang="zh-CN" altLang="en-US" sz="2400" b="1">
              <a:solidFill>
                <a:srgbClr val="002060"/>
              </a:solidFill>
            </a:endParaRPr>
          </a:p>
          <a:p>
            <a:endParaRPr lang="en-US" altLang="zh-CN">
              <a:solidFill>
                <a:srgbClr val="002060"/>
              </a:solidFill>
            </a:endParaRPr>
          </a:p>
          <a:p>
            <a:endParaRPr lang="zh-CN" altLang="en-US" b="1">
              <a:solidFill>
                <a:srgbClr val="002060"/>
              </a:solidFill>
              <a:sym typeface="+mn-ea"/>
            </a:endParaRPr>
          </a:p>
          <a:p>
            <a:pPr algn="ctr"/>
            <a:endParaRPr lang="zh-CN" altLang="en-US" b="1">
              <a:solidFill>
                <a:srgbClr val="002060"/>
              </a:solidFill>
              <a:sym typeface="+mn-ea"/>
            </a:endParaRPr>
          </a:p>
          <a:p>
            <a:pPr algn="ctr"/>
            <a:endParaRPr lang="zh-CN" altLang="en-US" b="1">
              <a:solidFill>
                <a:srgbClr val="002060"/>
              </a:solidFill>
              <a:sym typeface="+mn-ea"/>
            </a:endParaRPr>
          </a:p>
          <a:p>
            <a:pPr algn="ctr"/>
            <a:endParaRPr lang="en-US" altLang="zh-CN">
              <a:solidFill>
                <a:srgbClr val="002060"/>
              </a:solidFill>
            </a:endParaRPr>
          </a:p>
          <a:p>
            <a:pPr algn="ctr"/>
            <a:endParaRPr lang="en-US" altLang="zh-CN">
              <a:solidFill>
                <a:srgbClr val="002060"/>
              </a:solidFill>
              <a:latin typeface="黑体" panose="02010609060101010101" pitchFamily="2" charset="-122"/>
              <a:ea typeface="黑体" panose="02010609060101010101" pitchFamily="2" charset="-122"/>
              <a:cs typeface="黑体" panose="02010609060101010101" pitchFamily="2" charset="-122"/>
              <a:sym typeface="+mn-ea"/>
            </a:endParaRPr>
          </a:p>
        </p:txBody>
      </p:sp>
      <p:pic>
        <p:nvPicPr>
          <p:cNvPr id="3" name="图片 2"/>
          <p:cNvPicPr/>
          <p:nvPr/>
        </p:nvPicPr>
        <p:blipFill>
          <a:blip r:embed="rId2"/>
          <a:stretch>
            <a:fillRect/>
          </a:stretch>
        </p:blipFill>
        <p:spPr>
          <a:xfrm>
            <a:off x="-3810" y="12065"/>
            <a:ext cx="12195175" cy="118935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73" name=""/>
        <p:cNvGrpSpPr/>
        <p:nvPr/>
      </p:nvGrpSpPr>
      <p:grpSpPr>
        <a:xfrm>
          <a:off x="0" y="0"/>
          <a:ext cx="0" cy="0"/>
          <a:chOff x="0" y="0"/>
          <a:chExt cx="0" cy="0"/>
        </a:xfrm>
      </p:grpSpPr>
      <p:sp>
        <p:nvSpPr>
          <p:cNvPr id="1048960" name="标题 16"/>
          <p:cNvSpPr>
            <a:spLocks noGrp="1"/>
          </p:cNvSpPr>
          <p:nvPr>
            <p:ph type="title"/>
            <p:custDataLst>
              <p:tags r:id="rId1"/>
            </p:custDataLst>
          </p:nvPr>
        </p:nvSpPr>
        <p:spPr>
          <a:xfrm>
            <a:off x="696000" y="975315"/>
            <a:ext cx="10800000" cy="720000"/>
          </a:xfrm>
        </p:spPr>
        <p:txBody>
          <a:bodyPr>
            <a:normAutofit fontScale="90000"/>
          </a:bodyPr>
          <a:p>
            <a:br>
              <a:rPr lang="zh-CN" altLang="en-US">
                <a:sym typeface="+mn-ea"/>
              </a:rPr>
            </a:br>
            <a:br>
              <a:rPr lang="zh-CN" altLang="en-US">
                <a:sym typeface="+mn-ea"/>
              </a:rPr>
            </a:br>
            <a:br>
              <a:rPr lang="zh-CN" altLang="en-US">
                <a:sym typeface="+mn-ea"/>
              </a:rPr>
            </a:br>
            <a:endParaRPr lang="zh-CN" altLang="en-US"/>
          </a:p>
        </p:txBody>
      </p:sp>
      <p:sp>
        <p:nvSpPr>
          <p:cNvPr id="1048964" name="矩形 7"/>
          <p:cNvSpPr/>
          <p:nvPr>
            <p:custDataLst>
              <p:tags r:id="rId2"/>
            </p:custDataLst>
          </p:nvPr>
        </p:nvSpPr>
        <p:spPr>
          <a:xfrm>
            <a:off x="707390" y="1100455"/>
            <a:ext cx="10928350" cy="608330"/>
          </a:xfrm>
          <a:prstGeom prst="rect">
            <a:avLst/>
          </a:prstGeom>
          <a:noFill/>
        </p:spPr>
        <p:txBody>
          <a:bodyPr wrap="square" lIns="0" tIns="0" rIns="0" bIns="0" rtlCol="0" anchor="b">
            <a:noAutofit/>
          </a:bodyPr>
          <a:p>
            <a:pPr algn="r">
              <a:spcBef>
                <a:spcPct val="0"/>
              </a:spcBef>
              <a:spcAft>
                <a:spcPct val="0"/>
              </a:spcAft>
              <a:buClr>
                <a:schemeClr val="accent1"/>
              </a:buClr>
              <a:buSzPct val="70000"/>
            </a:pPr>
            <a:r>
              <a:rPr lang="zh-CN" altLang="en-US" sz="2800" b="1">
                <a:solidFill>
                  <a:srgbClr val="0070C0"/>
                </a:solidFill>
                <a:latin typeface="+mn-ea"/>
                <a:cs typeface="+mn-ea"/>
              </a:rPr>
              <a:t>宁波一科技公司发生事故致</a:t>
            </a:r>
            <a:r>
              <a:rPr lang="en-US" altLang="zh-CN" sz="2800" b="1">
                <a:solidFill>
                  <a:srgbClr val="0070C0"/>
                </a:solidFill>
                <a:latin typeface="+mn-ea"/>
                <a:cs typeface="+mn-ea"/>
              </a:rPr>
              <a:t>2</a:t>
            </a:r>
            <a:r>
              <a:rPr lang="zh-CN" altLang="en-US" sz="2800" b="1">
                <a:solidFill>
                  <a:srgbClr val="0070C0"/>
                </a:solidFill>
                <a:latin typeface="+mn-ea"/>
                <a:cs typeface="+mn-ea"/>
              </a:rPr>
              <a:t>人死亡！系氮气软管脱落引发窒息！</a:t>
            </a:r>
            <a:endParaRPr lang="zh-CN" altLang="en-US" sz="2800" b="1">
              <a:solidFill>
                <a:srgbClr val="0070C0"/>
              </a:solidFill>
              <a:latin typeface="+mn-ea"/>
              <a:cs typeface="+mn-ea"/>
            </a:endParaRPr>
          </a:p>
        </p:txBody>
      </p:sp>
      <p:sp>
        <p:nvSpPr>
          <p:cNvPr id="1048970" name="矩形 10"/>
          <p:cNvSpPr/>
          <p:nvPr>
            <p:custDataLst>
              <p:tags r:id="rId3"/>
            </p:custDataLst>
          </p:nvPr>
        </p:nvSpPr>
        <p:spPr>
          <a:xfrm>
            <a:off x="2503805" y="2086610"/>
            <a:ext cx="8474075" cy="3259455"/>
          </a:xfrm>
          <a:prstGeom prst="rect">
            <a:avLst/>
          </a:prstGeom>
          <a:noFill/>
        </p:spPr>
        <p:txBody>
          <a:bodyPr wrap="square" lIns="0" tIns="0" rIns="0" bIns="0" rtlCol="0" anchor="t" anchorCtr="0">
            <a:noAutofit/>
          </a:bodyPr>
          <a:p>
            <a:pPr marL="285750" indent="-285750" fontAlgn="auto">
              <a:lnSpc>
                <a:spcPts val="3500"/>
              </a:lnSpc>
              <a:spcBef>
                <a:spcPct val="0"/>
              </a:spcBef>
              <a:spcAft>
                <a:spcPct val="0"/>
              </a:spcAft>
              <a:buFont typeface="Wingdings" panose="05000000000000000000" charset="0"/>
              <a:buChar char="u"/>
            </a:pPr>
            <a:r>
              <a:rPr lang="en-US" altLang="zh-CN"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2025</a:t>
            </a:r>
            <a:r>
              <a:rPr lang="zh-CN" altLang="en-US"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2</a:t>
            </a:r>
            <a:r>
              <a:rPr lang="zh-CN" altLang="en-US"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7</a:t>
            </a:r>
            <a:r>
              <a:rPr lang="zh-CN" altLang="en-US"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日</a:t>
            </a:r>
            <a:r>
              <a:rPr lang="en-US" altLang="zh-CN"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8</a:t>
            </a:r>
            <a:r>
              <a:rPr lang="zh-CN" altLang="en-US"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时</a:t>
            </a:r>
            <a:r>
              <a:rPr lang="en-US" altLang="zh-CN"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30</a:t>
            </a:r>
            <a:r>
              <a:rPr lang="zh-CN" altLang="en-US"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分许，位于宁波北仑区大碶街道的某光（宁波）科技有限公司发生一起中毒和窒息事故，造成</a:t>
            </a:r>
            <a:r>
              <a:rPr lang="en-US" altLang="zh-CN"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2</a:t>
            </a:r>
            <a:r>
              <a:rPr lang="zh-CN" altLang="en-US"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人死亡，直接经济损失约</a:t>
            </a:r>
            <a:r>
              <a:rPr lang="en-US" altLang="zh-CN"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287.1</a:t>
            </a:r>
            <a:r>
              <a:rPr lang="zh-CN" altLang="en-US"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万元。</a:t>
            </a:r>
            <a:endParaRPr lang="zh-CN" altLang="en-US"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endParaRPr>
          </a:p>
          <a:p>
            <a:pPr marL="285750" indent="-285750" fontAlgn="auto">
              <a:lnSpc>
                <a:spcPts val="3500"/>
              </a:lnSpc>
              <a:spcBef>
                <a:spcPct val="0"/>
              </a:spcBef>
              <a:spcAft>
                <a:spcPct val="0"/>
              </a:spcAft>
              <a:buFont typeface="Wingdings" panose="05000000000000000000" charset="0"/>
              <a:buChar char="u"/>
            </a:pPr>
            <a:r>
              <a:rPr lang="zh-CN" altLang="en-US"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经调查认定，宁波北仑某某科技有限公司</a:t>
            </a:r>
            <a:r>
              <a:rPr lang="en-US" altLang="zh-CN"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“2·7”</a:t>
            </a:r>
            <a:r>
              <a:rPr lang="zh-CN" altLang="en-US"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rPr>
              <a:t>一般中毒和窒息事故是一起人工智能气氛箱式电阻炉软管脱落引起氮气泄漏，事故干燥间内未设置固定式氧浓度监测报警装置且无有效通风致使氮气积聚，导致人员窒息死亡，且因企业未开展氮气泄漏应急救援演练，盲目施救导致伤亡扩大的一般生产安全责任事故。</a:t>
            </a:r>
            <a:endParaRPr lang="zh-CN" altLang="en-US" sz="2000" b="1">
              <a:ln>
                <a:noFill/>
                <a:prstDash val="sysDot"/>
              </a:ln>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2097179" name="图片 25" descr="/data/temp/cea518ec-09c6-11f0-aa17-02d138c85016.jpgcea518ec-09c6-11f0-aa17-02d138c85016"/>
          <p:cNvPicPr>
            <a:picLocks noChangeAspect="1"/>
          </p:cNvPicPr>
          <p:nvPr>
            <p:custDataLst>
              <p:tags r:id="rId4"/>
            </p:custDataLst>
          </p:nvPr>
        </p:nvPicPr>
        <p:blipFill rotWithShape="1">
          <a:blip r:embed="rId5"/>
          <a:srcRect l="16529" r="16529"/>
          <a:stretch>
            <a:fillRect/>
          </a:stretch>
        </p:blipFill>
        <p:spPr>
          <a:xfrm>
            <a:off x="779145" y="2364740"/>
            <a:ext cx="1497330" cy="1497330"/>
          </a:xfrm>
          <a:custGeom>
            <a:avLst/>
            <a:gdLst>
              <a:gd name="connsiteX0" fmla="*/ 548158 w 1620000"/>
              <a:gd name="connsiteY0" fmla="*/ 0 h 1620000"/>
              <a:gd name="connsiteX1" fmla="*/ 1071874 w 1620000"/>
              <a:gd name="connsiteY1" fmla="*/ 0 h 1620000"/>
              <a:gd name="connsiteX2" fmla="*/ 1197614 w 1620000"/>
              <a:gd name="connsiteY2" fmla="*/ 52097 h 1620000"/>
              <a:gd name="connsiteX3" fmla="*/ 1567938 w 1620000"/>
              <a:gd name="connsiteY3" fmla="*/ 422420 h 1620000"/>
              <a:gd name="connsiteX4" fmla="*/ 1620000 w 1620000"/>
              <a:gd name="connsiteY4" fmla="*/ 548158 h 1620000"/>
              <a:gd name="connsiteX5" fmla="*/ 1620000 w 1620000"/>
              <a:gd name="connsiteY5" fmla="*/ 1071874 h 1620000"/>
              <a:gd name="connsiteX6" fmla="*/ 1567904 w 1620000"/>
              <a:gd name="connsiteY6" fmla="*/ 1197615 h 1620000"/>
              <a:gd name="connsiteX7" fmla="*/ 1197580 w 1620000"/>
              <a:gd name="connsiteY7" fmla="*/ 1567938 h 1620000"/>
              <a:gd name="connsiteX8" fmla="*/ 1071842 w 1620000"/>
              <a:gd name="connsiteY8" fmla="*/ 1620000 h 1620000"/>
              <a:gd name="connsiteX9" fmla="*/ 548125 w 1620000"/>
              <a:gd name="connsiteY9" fmla="*/ 1620000 h 1620000"/>
              <a:gd name="connsiteX10" fmla="*/ 422385 w 1620000"/>
              <a:gd name="connsiteY10" fmla="*/ 1567903 h 1620000"/>
              <a:gd name="connsiteX11" fmla="*/ 52062 w 1620000"/>
              <a:gd name="connsiteY11" fmla="*/ 1197580 h 1620000"/>
              <a:gd name="connsiteX12" fmla="*/ 0 w 1620000"/>
              <a:gd name="connsiteY12" fmla="*/ 1071842 h 1620000"/>
              <a:gd name="connsiteX13" fmla="*/ 0 w 1620000"/>
              <a:gd name="connsiteY13" fmla="*/ 548126 h 1620000"/>
              <a:gd name="connsiteX14" fmla="*/ 52097 w 1620000"/>
              <a:gd name="connsiteY14" fmla="*/ 422385 h 1620000"/>
              <a:gd name="connsiteX15" fmla="*/ 422420 w 1620000"/>
              <a:gd name="connsiteY15" fmla="*/ 52062 h 1620000"/>
              <a:gd name="connsiteX16" fmla="*/ 548158 w 1620000"/>
              <a:gd name="connsiteY16" fmla="*/ 0 h 16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0000" h="1620000">
                <a:moveTo>
                  <a:pt x="548158" y="0"/>
                </a:moveTo>
                <a:cubicBezTo>
                  <a:pt x="595961" y="0"/>
                  <a:pt x="1024071" y="0"/>
                  <a:pt x="1071874" y="0"/>
                </a:cubicBezTo>
                <a:cubicBezTo>
                  <a:pt x="1119677" y="0"/>
                  <a:pt x="1163812" y="18295"/>
                  <a:pt x="1197614" y="52097"/>
                </a:cubicBezTo>
                <a:cubicBezTo>
                  <a:pt x="1231416" y="85899"/>
                  <a:pt x="1534136" y="388618"/>
                  <a:pt x="1567938" y="422420"/>
                </a:cubicBezTo>
                <a:cubicBezTo>
                  <a:pt x="1601740" y="456222"/>
                  <a:pt x="1620000" y="500355"/>
                  <a:pt x="1620000" y="548158"/>
                </a:cubicBezTo>
                <a:cubicBezTo>
                  <a:pt x="1620000" y="595961"/>
                  <a:pt x="1620000" y="1024071"/>
                  <a:pt x="1620000" y="1071874"/>
                </a:cubicBezTo>
                <a:cubicBezTo>
                  <a:pt x="1620000" y="1119678"/>
                  <a:pt x="1601706" y="1163813"/>
                  <a:pt x="1567904" y="1197615"/>
                </a:cubicBezTo>
                <a:cubicBezTo>
                  <a:pt x="1534102" y="1231417"/>
                  <a:pt x="1231382" y="1534136"/>
                  <a:pt x="1197580" y="1567938"/>
                </a:cubicBezTo>
                <a:cubicBezTo>
                  <a:pt x="1163778" y="1601740"/>
                  <a:pt x="1119645" y="1620000"/>
                  <a:pt x="1071842" y="1620000"/>
                </a:cubicBezTo>
                <a:cubicBezTo>
                  <a:pt x="1024038" y="1620000"/>
                  <a:pt x="595929" y="1620000"/>
                  <a:pt x="548125" y="1620000"/>
                </a:cubicBezTo>
                <a:cubicBezTo>
                  <a:pt x="500322" y="1620000"/>
                  <a:pt x="456188" y="1601705"/>
                  <a:pt x="422385" y="1567903"/>
                </a:cubicBezTo>
                <a:cubicBezTo>
                  <a:pt x="388583" y="1534101"/>
                  <a:pt x="85864" y="1231382"/>
                  <a:pt x="52062" y="1197580"/>
                </a:cubicBezTo>
                <a:cubicBezTo>
                  <a:pt x="18260" y="1163778"/>
                  <a:pt x="0" y="1119646"/>
                  <a:pt x="0" y="1071842"/>
                </a:cubicBezTo>
                <a:cubicBezTo>
                  <a:pt x="0" y="1024039"/>
                  <a:pt x="0" y="595929"/>
                  <a:pt x="0" y="548126"/>
                </a:cubicBezTo>
                <a:cubicBezTo>
                  <a:pt x="0" y="500323"/>
                  <a:pt x="18295" y="456187"/>
                  <a:pt x="52097" y="422385"/>
                </a:cubicBezTo>
                <a:cubicBezTo>
                  <a:pt x="85899" y="388583"/>
                  <a:pt x="388618" y="85864"/>
                  <a:pt x="422420" y="52062"/>
                </a:cubicBezTo>
                <a:cubicBezTo>
                  <a:pt x="456222" y="18260"/>
                  <a:pt x="500355" y="0"/>
                  <a:pt x="548158" y="0"/>
                </a:cubicBezTo>
                <a:close/>
              </a:path>
            </a:pathLst>
          </a:custGeom>
          <a:ln w="6350" cap="flat" cmpd="sng" algn="ctr">
            <a:solidFill>
              <a:schemeClr val="tx1">
                <a:lumMod val="40000"/>
                <a:lumOff val="60000"/>
                <a:alpha val="20000"/>
              </a:schemeClr>
            </a:solidFill>
            <a:prstDash val="solid"/>
            <a:round/>
            <a:headEnd type="none" w="med" len="med"/>
            <a:tailEnd type="none" w="med" len="med"/>
          </a:ln>
        </p:spPr>
      </p:pic>
      <p:sp>
        <p:nvSpPr>
          <p:cNvPr id="11269" name="Text Box 2"/>
          <p:cNvSpPr txBox="1"/>
          <p:nvPr/>
        </p:nvSpPr>
        <p:spPr>
          <a:xfrm>
            <a:off x="0" y="100330"/>
            <a:ext cx="12192000" cy="653415"/>
          </a:xfrm>
          <a:prstGeom prst="rect">
            <a:avLst/>
          </a:prstGeom>
          <a:solidFill>
            <a:srgbClr val="00007A"/>
          </a:solidFill>
          <a:ln w="9525">
            <a:noFill/>
          </a:ln>
        </p:spPr>
        <p:txBody>
          <a:bodyPr>
            <a:noAutofit/>
          </a:bodyPr>
          <a:p>
            <a:pPr marL="0" indent="0" algn="ctr"/>
            <a:r>
              <a:rPr lang="zh-CN" sz="3600" b="1" dirty="0">
                <a:solidFill>
                  <a:schemeClr val="bg1"/>
                </a:solidFill>
                <a:latin typeface="Times New Roman" panose="02020603050405020304" pitchFamily="18" charset="0"/>
                <a:sym typeface="Wingdings 2" panose="05020102010507070707" pitchFamily="18" charset="2"/>
              </a:rPr>
              <a:t>一、</a:t>
            </a:r>
            <a:r>
              <a:rPr lang="en-US" altLang="zh-CN" sz="3600" b="1" dirty="0">
                <a:solidFill>
                  <a:schemeClr val="bg1"/>
                </a:solidFill>
                <a:latin typeface="Times New Roman" panose="02020603050405020304" pitchFamily="18" charset="0"/>
                <a:sym typeface="Wingdings 2" panose="05020102010507070707" pitchFamily="18" charset="2"/>
              </a:rPr>
              <a:t> </a:t>
            </a:r>
            <a:r>
              <a:rPr lang="zh-CN" altLang="en-US" sz="3600" b="1" dirty="0">
                <a:solidFill>
                  <a:schemeClr val="bg1"/>
                </a:solidFill>
                <a:latin typeface="Times New Roman" panose="02020603050405020304" pitchFamily="18" charset="0"/>
                <a:sym typeface="+mn-ea"/>
              </a:rPr>
              <a:t>事故经过</a:t>
            </a:r>
            <a:endParaRPr lang="zh-CN" altLang="en-US" sz="3600" b="1" dirty="0">
              <a:solidFill>
                <a:schemeClr val="bg1"/>
              </a:solidFill>
              <a:latin typeface="Times New Roman" panose="02020603050405020304" pitchFamily="18" charset="0"/>
              <a:sym typeface="+mn-ea"/>
            </a:endParaRPr>
          </a:p>
        </p:txBody>
      </p:sp>
    </p:spTree>
    <p:custDataLst>
      <p:tags r:id="rId6"/>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37" name=""/>
        <p:cNvGrpSpPr/>
        <p:nvPr/>
      </p:nvGrpSpPr>
      <p:grpSpPr>
        <a:xfrm>
          <a:off x="0" y="0"/>
          <a:ext cx="0" cy="0"/>
          <a:chOff x="0" y="0"/>
          <a:chExt cx="0" cy="0"/>
        </a:xfrm>
      </p:grpSpPr>
      <p:sp>
        <p:nvSpPr>
          <p:cNvPr id="1049370" name="圆角矩形 14"/>
          <p:cNvSpPr/>
          <p:nvPr>
            <p:custDataLst>
              <p:tags r:id="rId1"/>
            </p:custDataLst>
          </p:nvPr>
        </p:nvSpPr>
        <p:spPr>
          <a:xfrm>
            <a:off x="589915" y="4482465"/>
            <a:ext cx="10797540" cy="1773555"/>
          </a:xfrm>
          <a:prstGeom prst="roundRect">
            <a:avLst>
              <a:gd name="adj" fmla="val 8702"/>
            </a:avLst>
          </a:prstGeom>
          <a:gradFill>
            <a:gsLst>
              <a:gs pos="0">
                <a:schemeClr val="accent1">
                  <a:lumMod val="60000"/>
                  <a:lumOff val="40000"/>
                  <a:alpha val="0"/>
                </a:schemeClr>
              </a:gs>
              <a:gs pos="65000">
                <a:schemeClr val="accent1">
                  <a:lumMod val="60000"/>
                  <a:lumOff val="40000"/>
                  <a:alpha val="20000"/>
                </a:schemeClr>
              </a:gs>
            </a:gsLst>
            <a:lin ang="10800000" scaled="0"/>
          </a:gradFill>
          <a:ln>
            <a:noFill/>
          </a:ln>
          <a:effectLst>
            <a:outerShdw blurRad="215900" dist="38100" dir="5400000" algn="t" rotWithShape="0">
              <a:schemeClr val="accent1">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049372" name="正文"/>
          <p:cNvSpPr txBox="1"/>
          <p:nvPr>
            <p:custDataLst>
              <p:tags r:id="rId2"/>
            </p:custDataLst>
          </p:nvPr>
        </p:nvSpPr>
        <p:spPr>
          <a:xfrm>
            <a:off x="2463813" y="5132390"/>
            <a:ext cx="9314787" cy="571498"/>
          </a:xfrm>
          <a:prstGeom prst="rect">
            <a:avLst/>
          </a:prstGeom>
          <a:noFill/>
        </p:spPr>
        <p:txBody>
          <a:bodyPr wrap="square" lIns="0" tIns="0" rIns="0" bIns="539750" rtlCol="0" anchor="t" anchorCtr="0">
            <a:noAutofit/>
          </a:bodyPr>
          <a:p>
            <a:pPr lvl="0" algn="l">
              <a:lnSpc>
                <a:spcPct val="120000"/>
              </a:lnSpc>
              <a:buClrTx/>
              <a:buSzTx/>
              <a:buFontTx/>
            </a:pPr>
            <a:r>
              <a:rPr lang="en-US" altLang="zh-CN" b="1" kern="0" dirty="0">
                <a:ln>
                  <a:noFill/>
                  <a:prstDash val="sysDot"/>
                </a:ln>
                <a:solidFill>
                  <a:schemeClr val="tx1">
                    <a:lumMod val="85000"/>
                    <a:lumOff val="15000"/>
                  </a:schemeClr>
                </a:solidFill>
                <a:latin typeface="+mn-ea"/>
                <a:sym typeface="+mn-ea"/>
              </a:rPr>
              <a:t>      </a:t>
            </a:r>
            <a:r>
              <a:rPr lang="zh-CN" altLang="en-US" b="1" kern="0" dirty="0">
                <a:ln>
                  <a:noFill/>
                  <a:prstDash val="sysDot"/>
                </a:ln>
                <a:solidFill>
                  <a:schemeClr val="tx1">
                    <a:lumMod val="85000"/>
                    <a:lumOff val="15000"/>
                  </a:schemeClr>
                </a:solidFill>
                <a:latin typeface="+mn-ea"/>
                <a:sym typeface="+mn-ea"/>
              </a:rPr>
              <a:t>干燥间内缺乏有效通风，氮气泄漏积聚至致人窒息死亡浓度，造成员工宋奇凯进入干燥间后晕倒。员工彭某在发现宋某某晕倒在干燥间后，未佩戴应急救援防护用品进入干燥间盲目施救，随即晕倒在干燥间，最终造成两人窒息死亡。</a:t>
            </a:r>
            <a:endParaRPr lang="zh-CN" altLang="en-US" b="1" kern="0" dirty="0">
              <a:ln>
                <a:noFill/>
                <a:prstDash val="sysDot"/>
              </a:ln>
              <a:solidFill>
                <a:schemeClr val="tx1">
                  <a:lumMod val="85000"/>
                  <a:lumOff val="15000"/>
                </a:schemeClr>
              </a:solidFill>
              <a:latin typeface="+mn-ea"/>
              <a:sym typeface="+mn-ea"/>
            </a:endParaRPr>
          </a:p>
        </p:txBody>
      </p:sp>
      <p:sp>
        <p:nvSpPr>
          <p:cNvPr id="1049374" name="矩形 17"/>
          <p:cNvSpPr/>
          <p:nvPr>
            <p:custDataLst>
              <p:tags r:id="rId3"/>
            </p:custDataLst>
          </p:nvPr>
        </p:nvSpPr>
        <p:spPr>
          <a:xfrm>
            <a:off x="2463813" y="4579942"/>
            <a:ext cx="8251800" cy="337819"/>
          </a:xfrm>
          <a:prstGeom prst="rect">
            <a:avLst/>
          </a:prstGeom>
          <a:noFill/>
        </p:spPr>
        <p:txBody>
          <a:bodyPr wrap="square" lIns="0" tIns="0" rIns="0" bIns="0" rtlCol="0" anchor="ctr" anchorCtr="0">
            <a:noAutofit/>
          </a:bodyPr>
          <a:p>
            <a:pPr>
              <a:spcBef>
                <a:spcPct val="0"/>
              </a:spcBef>
              <a:spcAft>
                <a:spcPct val="0"/>
              </a:spcAft>
            </a:pPr>
            <a:r>
              <a:rPr lang="zh-CN" altLang="en-US" b="1">
                <a:solidFill>
                  <a:schemeClr val="accent1"/>
                </a:solidFill>
                <a:latin typeface="+mn-ea"/>
                <a:cs typeface="+mn-ea"/>
              </a:rPr>
              <a:t>造成人员死亡主要原因：</a:t>
            </a:r>
            <a:endParaRPr lang="zh-CN" altLang="en-US" b="1">
              <a:solidFill>
                <a:schemeClr val="accent1"/>
              </a:solidFill>
              <a:latin typeface="+mn-ea"/>
              <a:cs typeface="+mn-ea"/>
            </a:endParaRPr>
          </a:p>
        </p:txBody>
      </p:sp>
      <p:cxnSp>
        <p:nvCxnSpPr>
          <p:cNvPr id="3145763" name="直接连接符 18"/>
          <p:cNvCxnSpPr/>
          <p:nvPr>
            <p:custDataLst>
              <p:tags r:id="rId4"/>
            </p:custDataLst>
          </p:nvPr>
        </p:nvCxnSpPr>
        <p:spPr>
          <a:xfrm>
            <a:off x="2473973" y="5034600"/>
            <a:ext cx="315594" cy="0"/>
          </a:xfrm>
          <a:prstGeom prst="line">
            <a:avLst/>
          </a:prstGeom>
          <a:ln w="44450" cap="rnd">
            <a:gradFill>
              <a:gsLst>
                <a:gs pos="0">
                  <a:schemeClr val="accent1"/>
                </a:gs>
                <a:gs pos="100000">
                  <a:schemeClr val="accent1">
                    <a:alpha val="26000"/>
                  </a:schemeClr>
                </a:gs>
              </a:gsLst>
              <a:lin ang="0"/>
            </a:gradFill>
            <a:round/>
          </a:ln>
          <a:effectLst>
            <a:outerShdw blurRad="50800" dist="25400" dir="5400000" algn="t" rotWithShape="0">
              <a:schemeClr val="accent1">
                <a:lumMod val="75000"/>
                <a:alpha val="20000"/>
              </a:schemeClr>
            </a:outerShdw>
          </a:effectLst>
        </p:spPr>
        <p:style>
          <a:lnRef idx="2">
            <a:schemeClr val="accent1"/>
          </a:lnRef>
          <a:fillRef idx="0">
            <a:srgbClr val="FFFFFF"/>
          </a:fillRef>
          <a:effectRef idx="0">
            <a:srgbClr val="FFFFFF"/>
          </a:effectRef>
          <a:fontRef idx="minor">
            <a:schemeClr val="tx1"/>
          </a:fontRef>
        </p:style>
      </p:cxnSp>
      <p:sp>
        <p:nvSpPr>
          <p:cNvPr id="1049376" name="圆角矩形 3"/>
          <p:cNvSpPr/>
          <p:nvPr>
            <p:custDataLst>
              <p:tags r:id="rId5"/>
            </p:custDataLst>
          </p:nvPr>
        </p:nvSpPr>
        <p:spPr>
          <a:xfrm>
            <a:off x="589915" y="2494915"/>
            <a:ext cx="12061190" cy="1675765"/>
          </a:xfrm>
          <a:prstGeom prst="roundRect">
            <a:avLst>
              <a:gd name="adj" fmla="val 8702"/>
            </a:avLst>
          </a:prstGeom>
          <a:gradFill>
            <a:gsLst>
              <a:gs pos="0">
                <a:schemeClr val="accent1">
                  <a:lumMod val="60000"/>
                  <a:lumOff val="40000"/>
                  <a:alpha val="0"/>
                </a:schemeClr>
              </a:gs>
              <a:gs pos="65000">
                <a:schemeClr val="accent1">
                  <a:lumMod val="60000"/>
                  <a:lumOff val="40000"/>
                  <a:alpha val="20000"/>
                </a:schemeClr>
              </a:gs>
            </a:gsLst>
            <a:lin ang="10800000" scaled="0"/>
          </a:gradFill>
          <a:ln>
            <a:noFill/>
          </a:ln>
          <a:effectLst>
            <a:outerShdw blurRad="215900" dist="38100" dir="5400000" algn="t" rotWithShape="0">
              <a:schemeClr val="accent1">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049378" name="正文"/>
          <p:cNvSpPr txBox="1"/>
          <p:nvPr>
            <p:custDataLst>
              <p:tags r:id="rId6"/>
            </p:custDataLst>
          </p:nvPr>
        </p:nvSpPr>
        <p:spPr>
          <a:xfrm>
            <a:off x="2463813" y="3163895"/>
            <a:ext cx="9052532" cy="571498"/>
          </a:xfrm>
          <a:prstGeom prst="rect">
            <a:avLst/>
          </a:prstGeom>
          <a:noFill/>
        </p:spPr>
        <p:txBody>
          <a:bodyPr wrap="square" lIns="0" tIns="0" rIns="0" bIns="539750" rtlCol="0" anchor="t" anchorCtr="0">
            <a:noAutofit/>
          </a:bodyPr>
          <a:p>
            <a:pPr lvl="0" algn="l">
              <a:lnSpc>
                <a:spcPct val="120000"/>
              </a:lnSpc>
              <a:buClrTx/>
              <a:buSzTx/>
              <a:buFontTx/>
            </a:pPr>
            <a:r>
              <a:rPr lang="en-US" altLang="zh-CN" b="1" kern="0" dirty="0">
                <a:ln>
                  <a:noFill/>
                  <a:prstDash val="sysDot"/>
                </a:ln>
                <a:solidFill>
                  <a:schemeClr val="tx1">
                    <a:lumMod val="85000"/>
                    <a:lumOff val="15000"/>
                  </a:schemeClr>
                </a:solidFill>
                <a:latin typeface="+mn-ea"/>
                <a:sym typeface="+mn-ea"/>
              </a:rPr>
              <a:t>       </a:t>
            </a:r>
            <a:r>
              <a:rPr lang="zh-CN" altLang="en-US" b="1" kern="0" dirty="0">
                <a:ln>
                  <a:noFill/>
                  <a:prstDash val="sysDot"/>
                </a:ln>
                <a:solidFill>
                  <a:schemeClr val="tx1">
                    <a:lumMod val="85000"/>
                    <a:lumOff val="15000"/>
                  </a:schemeClr>
                </a:solidFill>
                <a:latin typeface="+mn-ea"/>
                <a:sym typeface="+mn-ea"/>
              </a:rPr>
              <a:t>事故软管因管口表面受高温等非常规加热导致硬化及出现无法回弹的扩张，且宝塔接头与软管连接处未使用箍钳箍紧，在管内压力</a:t>
            </a:r>
            <a:r>
              <a:rPr lang="en-US" altLang="zh-CN" b="1" kern="0" dirty="0">
                <a:ln>
                  <a:noFill/>
                  <a:prstDash val="sysDot"/>
                </a:ln>
                <a:solidFill>
                  <a:schemeClr val="tx1">
                    <a:lumMod val="85000"/>
                    <a:lumOff val="15000"/>
                  </a:schemeClr>
                </a:solidFill>
                <a:latin typeface="+mn-ea"/>
                <a:sym typeface="+mn-ea"/>
              </a:rPr>
              <a:t>0.9MPa</a:t>
            </a:r>
            <a:r>
              <a:rPr lang="zh-CN" altLang="en-US" b="1" kern="0" dirty="0">
                <a:ln>
                  <a:noFill/>
                  <a:prstDash val="sysDot"/>
                </a:ln>
                <a:solidFill>
                  <a:schemeClr val="tx1">
                    <a:lumMod val="85000"/>
                    <a:lumOff val="15000"/>
                  </a:schemeClr>
                </a:solidFill>
                <a:latin typeface="+mn-ea"/>
                <a:sym typeface="+mn-ea"/>
              </a:rPr>
              <a:t>作用下脱落。</a:t>
            </a:r>
            <a:endParaRPr lang="zh-CN" altLang="en-US" b="1" kern="0" dirty="0">
              <a:ln>
                <a:noFill/>
                <a:prstDash val="sysDot"/>
              </a:ln>
              <a:solidFill>
                <a:schemeClr val="tx1">
                  <a:lumMod val="85000"/>
                  <a:lumOff val="15000"/>
                </a:schemeClr>
              </a:solidFill>
              <a:latin typeface="+mn-ea"/>
              <a:sym typeface="+mn-ea"/>
            </a:endParaRPr>
          </a:p>
        </p:txBody>
      </p:sp>
      <p:sp>
        <p:nvSpPr>
          <p:cNvPr id="1049380" name="矩形 6"/>
          <p:cNvSpPr/>
          <p:nvPr>
            <p:custDataLst>
              <p:tags r:id="rId7"/>
            </p:custDataLst>
          </p:nvPr>
        </p:nvSpPr>
        <p:spPr>
          <a:xfrm>
            <a:off x="2463813" y="2635577"/>
            <a:ext cx="8251800" cy="337819"/>
          </a:xfrm>
          <a:prstGeom prst="rect">
            <a:avLst/>
          </a:prstGeom>
          <a:noFill/>
        </p:spPr>
        <p:txBody>
          <a:bodyPr wrap="square" lIns="0" tIns="0" rIns="0" bIns="0" rtlCol="0" anchor="ctr" anchorCtr="0">
            <a:noAutofit/>
          </a:bodyPr>
          <a:p>
            <a:pPr>
              <a:spcBef>
                <a:spcPct val="0"/>
              </a:spcBef>
              <a:spcAft>
                <a:spcPct val="0"/>
              </a:spcAft>
            </a:pPr>
            <a:r>
              <a:rPr lang="zh-CN" altLang="en-US" b="1">
                <a:solidFill>
                  <a:schemeClr val="accent1"/>
                </a:solidFill>
                <a:latin typeface="+mn-ea"/>
                <a:cs typeface="+mn-ea"/>
              </a:rPr>
              <a:t>氮气泄漏原因：</a:t>
            </a:r>
            <a:endParaRPr lang="zh-CN" altLang="en-US" b="1">
              <a:solidFill>
                <a:schemeClr val="accent1"/>
              </a:solidFill>
              <a:latin typeface="+mn-ea"/>
              <a:cs typeface="+mn-ea"/>
            </a:endParaRPr>
          </a:p>
        </p:txBody>
      </p:sp>
      <p:cxnSp>
        <p:nvCxnSpPr>
          <p:cNvPr id="3145765" name="直接连接符 10"/>
          <p:cNvCxnSpPr/>
          <p:nvPr>
            <p:custDataLst>
              <p:tags r:id="rId8"/>
            </p:custDataLst>
          </p:nvPr>
        </p:nvCxnSpPr>
        <p:spPr>
          <a:xfrm>
            <a:off x="2473973" y="3066105"/>
            <a:ext cx="315594" cy="0"/>
          </a:xfrm>
          <a:prstGeom prst="line">
            <a:avLst/>
          </a:prstGeom>
          <a:ln w="44450" cap="rnd">
            <a:gradFill>
              <a:gsLst>
                <a:gs pos="0">
                  <a:schemeClr val="accent1"/>
                </a:gs>
                <a:gs pos="100000">
                  <a:schemeClr val="accent1">
                    <a:alpha val="26000"/>
                  </a:schemeClr>
                </a:gs>
              </a:gsLst>
              <a:lin ang="0"/>
            </a:gradFill>
            <a:round/>
          </a:ln>
          <a:effectLst>
            <a:outerShdw blurRad="50800" dist="25400" dir="5400000" algn="t" rotWithShape="0">
              <a:schemeClr val="accent1">
                <a:lumMod val="75000"/>
                <a:alpha val="20000"/>
              </a:schemeClr>
            </a:outerShdw>
          </a:effectLst>
        </p:spPr>
        <p:style>
          <a:lnRef idx="2">
            <a:schemeClr val="accent1"/>
          </a:lnRef>
          <a:fillRef idx="0">
            <a:srgbClr val="FFFFFF"/>
          </a:fillRef>
          <a:effectRef idx="0">
            <a:srgbClr val="FFFFFF"/>
          </a:effectRef>
          <a:fontRef idx="minor">
            <a:schemeClr val="tx1"/>
          </a:fontRef>
        </p:style>
      </p:cxnSp>
      <p:pic>
        <p:nvPicPr>
          <p:cNvPr id="2097219" name="图片 12" descr="C:/Users/Administrator/Desktop/1.jpg1"/>
          <p:cNvPicPr>
            <a:picLocks noChangeAspect="1"/>
          </p:cNvPicPr>
          <p:nvPr>
            <p:custDataLst>
              <p:tags r:id="rId9"/>
            </p:custDataLst>
          </p:nvPr>
        </p:nvPicPr>
        <p:blipFill>
          <a:blip r:embed="rId10"/>
          <a:srcRect l="3948" r="3948"/>
          <a:stretch>
            <a:fillRect/>
          </a:stretch>
        </p:blipFill>
        <p:spPr>
          <a:xfrm>
            <a:off x="589915" y="2495550"/>
            <a:ext cx="1424940" cy="1675765"/>
          </a:xfrm>
          <a:prstGeom prst="roundRect">
            <a:avLst>
              <a:gd name="adj" fmla="val 10080"/>
            </a:avLst>
          </a:prstGeom>
          <a:solidFill>
            <a:schemeClr val="accent1"/>
          </a:solidFill>
          <a:ln>
            <a:solidFill>
              <a:schemeClr val="accent1">
                <a:alpha val="20000"/>
              </a:schemeClr>
            </a:solidFill>
          </a:ln>
        </p:spPr>
      </p:pic>
      <p:pic>
        <p:nvPicPr>
          <p:cNvPr id="2097221" name="图片 28" descr="C:/Users/Administrator/Desktop/3.jpg3"/>
          <p:cNvPicPr>
            <a:picLocks noChangeAspect="1"/>
          </p:cNvPicPr>
          <p:nvPr>
            <p:custDataLst>
              <p:tags r:id="rId11"/>
            </p:custDataLst>
          </p:nvPr>
        </p:nvPicPr>
        <p:blipFill>
          <a:blip r:embed="rId12"/>
          <a:srcRect l="2567" r="2567"/>
          <a:stretch>
            <a:fillRect/>
          </a:stretch>
        </p:blipFill>
        <p:spPr>
          <a:xfrm>
            <a:off x="589915" y="4477385"/>
            <a:ext cx="1425575" cy="1778635"/>
          </a:xfrm>
          <a:prstGeom prst="roundRect">
            <a:avLst>
              <a:gd name="adj" fmla="val 10080"/>
            </a:avLst>
          </a:prstGeom>
          <a:solidFill>
            <a:schemeClr val="accent1"/>
          </a:solidFill>
          <a:ln>
            <a:solidFill>
              <a:schemeClr val="accent1">
                <a:alpha val="20000"/>
              </a:schemeClr>
            </a:solidFill>
          </a:ln>
        </p:spPr>
      </p:pic>
      <p:sp>
        <p:nvSpPr>
          <p:cNvPr id="3" name="Text Box 2"/>
          <p:cNvSpPr txBox="1"/>
          <p:nvPr/>
        </p:nvSpPr>
        <p:spPr>
          <a:xfrm>
            <a:off x="0" y="100330"/>
            <a:ext cx="12192000" cy="653415"/>
          </a:xfrm>
          <a:prstGeom prst="rect">
            <a:avLst/>
          </a:prstGeom>
          <a:solidFill>
            <a:srgbClr val="00007A"/>
          </a:solidFill>
          <a:ln w="9525">
            <a:noFill/>
          </a:ln>
        </p:spPr>
        <p:txBody>
          <a:bodyPr>
            <a:noAutofit/>
          </a:bodyPr>
          <a:p>
            <a:pPr marL="0" indent="0" algn="ctr"/>
            <a:r>
              <a:rPr lang="zh-CN" sz="3600" b="1" dirty="0">
                <a:solidFill>
                  <a:schemeClr val="bg1"/>
                </a:solidFill>
                <a:latin typeface="Times New Roman" panose="02020603050405020304" pitchFamily="18" charset="0"/>
                <a:sym typeface="Wingdings 2" panose="05020102010507070707" pitchFamily="18" charset="2"/>
              </a:rPr>
              <a:t>二、</a:t>
            </a:r>
            <a:r>
              <a:rPr lang="en-US" altLang="zh-CN" sz="3600" b="1" dirty="0">
                <a:solidFill>
                  <a:schemeClr val="bg1"/>
                </a:solidFill>
                <a:latin typeface="Times New Roman" panose="02020603050405020304" pitchFamily="18" charset="0"/>
                <a:sym typeface="Wingdings 2" panose="05020102010507070707" pitchFamily="18" charset="2"/>
              </a:rPr>
              <a:t> </a:t>
            </a:r>
            <a:r>
              <a:rPr lang="zh-CN" altLang="en-US" sz="3600" b="1" dirty="0">
                <a:solidFill>
                  <a:schemeClr val="bg1"/>
                </a:solidFill>
                <a:latin typeface="Times New Roman" panose="02020603050405020304" pitchFamily="18" charset="0"/>
                <a:sym typeface="+mn-ea"/>
              </a:rPr>
              <a:t>事故原因</a:t>
            </a:r>
            <a:endParaRPr lang="zh-CN" altLang="en-US" sz="3600" b="1" dirty="0">
              <a:solidFill>
                <a:schemeClr val="bg1"/>
              </a:solidFill>
              <a:latin typeface="Times New Roman" panose="02020603050405020304" pitchFamily="18" charset="0"/>
              <a:sym typeface="+mn-ea"/>
            </a:endParaRPr>
          </a:p>
        </p:txBody>
      </p:sp>
      <p:sp>
        <p:nvSpPr>
          <p:cNvPr id="2" name="标题 1"/>
          <p:cNvSpPr/>
          <p:nvPr>
            <p:ph type="title"/>
            <p:custDataLst>
              <p:tags r:id="rId13"/>
            </p:custDataLst>
          </p:nvPr>
        </p:nvSpPr>
        <p:spPr>
          <a:xfrm>
            <a:off x="695960" y="1216660"/>
            <a:ext cx="11082655" cy="756285"/>
          </a:xfrm>
        </p:spPr>
        <p:txBody>
          <a:bodyPr>
            <a:normAutofit fontScale="90000"/>
          </a:bodyPr>
          <a:p>
            <a:r>
              <a:rPr lang="en-US" altLang="zh-CN" sz="2800">
                <a:solidFill>
                  <a:schemeClr val="accent1"/>
                </a:solidFill>
                <a:latin typeface="+mn-ea"/>
                <a:ea typeface="+mn-ea"/>
                <a:cs typeface="+mn-ea"/>
              </a:rPr>
              <a:t> </a:t>
            </a:r>
            <a:r>
              <a:rPr lang="zh-CN" altLang="en-US" sz="2800">
                <a:solidFill>
                  <a:srgbClr val="0070C0"/>
                </a:solidFill>
                <a:latin typeface="+mn-ea"/>
                <a:ea typeface="+mn-ea"/>
                <a:cs typeface="+mn-ea"/>
              </a:rPr>
              <a:t>事故调查组通过现场勘查、视频分析、人员询问等，排除了人为故意等引发</a:t>
            </a:r>
            <a:br>
              <a:rPr lang="zh-CN" altLang="en-US" sz="2800">
                <a:solidFill>
                  <a:srgbClr val="0070C0"/>
                </a:solidFill>
                <a:latin typeface="+mn-ea"/>
                <a:ea typeface="+mn-ea"/>
                <a:cs typeface="+mn-ea"/>
              </a:rPr>
            </a:br>
            <a:r>
              <a:rPr lang="en-US" altLang="zh-CN" sz="2800">
                <a:solidFill>
                  <a:srgbClr val="0070C0"/>
                </a:solidFill>
                <a:latin typeface="+mn-ea"/>
                <a:ea typeface="+mn-ea"/>
                <a:cs typeface="+mn-ea"/>
              </a:rPr>
              <a:t> </a:t>
            </a:r>
            <a:r>
              <a:rPr lang="zh-CN" altLang="en-US" sz="2800">
                <a:solidFill>
                  <a:srgbClr val="0070C0"/>
                </a:solidFill>
                <a:latin typeface="+mn-ea"/>
                <a:ea typeface="+mn-ea"/>
                <a:cs typeface="+mn-ea"/>
              </a:rPr>
              <a:t>氮气泄漏的因素。</a:t>
            </a:r>
            <a:endParaRPr lang="zh-CN" altLang="en-US" sz="2800">
              <a:solidFill>
                <a:srgbClr val="0070C0"/>
              </a:solidFill>
              <a:latin typeface="+mn-ea"/>
              <a:ea typeface="+mn-ea"/>
              <a:cs typeface="+mn-ea"/>
            </a:endParaRPr>
          </a:p>
        </p:txBody>
      </p:sp>
    </p:spTree>
    <p:custDataLst>
      <p:tags r:id="rId1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69" name=""/>
        <p:cNvGrpSpPr/>
        <p:nvPr/>
      </p:nvGrpSpPr>
      <p:grpSpPr>
        <a:xfrm>
          <a:off x="0" y="0"/>
          <a:ext cx="0" cy="0"/>
          <a:chOff x="0" y="0"/>
          <a:chExt cx="0" cy="0"/>
        </a:xfrm>
      </p:grpSpPr>
      <p:pic>
        <p:nvPicPr>
          <p:cNvPr id="2097243" name="图片 7" descr="/data/temp/f00718f9-09c6-11f0-9bae-9e452991ffe9.jpgf00718f9-09c6-11f0-9bae-9e452991ffe9"/>
          <p:cNvPicPr>
            <a:picLocks noChangeAspect="1"/>
          </p:cNvPicPr>
          <p:nvPr>
            <p:custDataLst>
              <p:tags r:id="rId1"/>
            </p:custDataLst>
          </p:nvPr>
        </p:nvPicPr>
        <p:blipFill>
          <a:blip r:embed="rId2"/>
          <a:srcRect l="947" t="16362" r="45848" b="3645"/>
          <a:stretch>
            <a:fillRect/>
          </a:stretch>
        </p:blipFill>
        <p:spPr>
          <a:xfrm>
            <a:off x="370205" y="890905"/>
            <a:ext cx="657860" cy="623570"/>
          </a:xfrm>
          <a:custGeom>
            <a:avLst/>
            <a:gdLst/>
            <a:ahLst/>
            <a:cxnLst>
              <a:cxn ang="3">
                <a:pos x="hc" y="t"/>
              </a:cxn>
              <a:cxn ang="cd2">
                <a:pos x="l" y="vc"/>
              </a:cxn>
              <a:cxn ang="cd4">
                <a:pos x="hc" y="b"/>
              </a:cxn>
              <a:cxn ang="0">
                <a:pos x="r" y="vc"/>
              </a:cxn>
            </a:cxnLst>
            <a:rect l="l" t="t" r="r" b="b"/>
            <a:pathLst>
              <a:path w="6973" h="4309">
                <a:moveTo>
                  <a:pt x="0" y="0"/>
                </a:moveTo>
                <a:lnTo>
                  <a:pt x="6973" y="0"/>
                </a:lnTo>
                <a:lnTo>
                  <a:pt x="6973" y="4309"/>
                </a:lnTo>
                <a:lnTo>
                  <a:pt x="0" y="4309"/>
                </a:lnTo>
                <a:lnTo>
                  <a:pt x="0" y="0"/>
                </a:lnTo>
                <a:close/>
              </a:path>
            </a:pathLst>
          </a:custGeom>
        </p:spPr>
      </p:pic>
      <p:sp>
        <p:nvSpPr>
          <p:cNvPr id="3" name="文本框 2"/>
          <p:cNvSpPr txBox="1"/>
          <p:nvPr/>
        </p:nvSpPr>
        <p:spPr>
          <a:xfrm>
            <a:off x="3323590" y="503237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8" name="文本框 7"/>
          <p:cNvSpPr txBox="1"/>
          <p:nvPr/>
        </p:nvSpPr>
        <p:spPr>
          <a:xfrm>
            <a:off x="9065260" y="405765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9" name="文本框 8"/>
          <p:cNvSpPr txBox="1"/>
          <p:nvPr/>
        </p:nvSpPr>
        <p:spPr>
          <a:xfrm>
            <a:off x="650875" y="282575"/>
            <a:ext cx="4064000" cy="914400"/>
          </a:xfrm>
          <a:prstGeom prst="rect">
            <a:avLst/>
          </a:prstGeom>
          <a:noFill/>
        </p:spPr>
        <p:txBody>
          <a:bodyPr wrap="square" rtlCol="0">
            <a:normAutofit/>
          </a:bodyPr>
          <a:p>
            <a:pPr algn="l">
              <a:lnSpc>
                <a:spcPct val="140000"/>
              </a:lnSpc>
            </a:pPr>
            <a:endParaRPr lang="zh-CN" altLang="en-US" sz="3600" b="1">
              <a:latin typeface="+mj-lt"/>
              <a:ea typeface="+mj-ea"/>
              <a:cs typeface="+mj-cs"/>
            </a:endParaRPr>
          </a:p>
        </p:txBody>
      </p:sp>
      <p:sp>
        <p:nvSpPr>
          <p:cNvPr id="2" name="Text Box 2"/>
          <p:cNvSpPr txBox="1"/>
          <p:nvPr/>
        </p:nvSpPr>
        <p:spPr>
          <a:xfrm>
            <a:off x="0" y="100330"/>
            <a:ext cx="12192000" cy="653415"/>
          </a:xfrm>
          <a:prstGeom prst="rect">
            <a:avLst/>
          </a:prstGeom>
          <a:solidFill>
            <a:srgbClr val="00007A"/>
          </a:solidFill>
          <a:ln w="9525">
            <a:noFill/>
          </a:ln>
        </p:spPr>
        <p:txBody>
          <a:bodyPr>
            <a:noAutofit/>
          </a:bodyPr>
          <a:p>
            <a:pPr marL="0" indent="0" algn="ctr"/>
            <a:r>
              <a:rPr lang="zh-CN" sz="3600" b="1" dirty="0">
                <a:solidFill>
                  <a:schemeClr val="bg1"/>
                </a:solidFill>
                <a:latin typeface="Times New Roman" panose="02020603050405020304" pitchFamily="18" charset="0"/>
                <a:sym typeface="Wingdings 2" panose="05020102010507070707" pitchFamily="18" charset="2"/>
              </a:rPr>
              <a:t>三、</a:t>
            </a:r>
            <a:r>
              <a:rPr lang="en-US" altLang="zh-CN" sz="3600" b="1" dirty="0">
                <a:solidFill>
                  <a:schemeClr val="bg1"/>
                </a:solidFill>
                <a:latin typeface="Times New Roman" panose="02020603050405020304" pitchFamily="18" charset="0"/>
                <a:sym typeface="Wingdings 2" panose="05020102010507070707" pitchFamily="18" charset="2"/>
              </a:rPr>
              <a:t> </a:t>
            </a:r>
            <a:r>
              <a:rPr lang="zh-CN" altLang="en-US" sz="3600" b="1" dirty="0">
                <a:solidFill>
                  <a:schemeClr val="bg1"/>
                </a:solidFill>
                <a:latin typeface="Times New Roman" panose="02020603050405020304" pitchFamily="18" charset="0"/>
                <a:sym typeface="Wingdings 2" panose="05020102010507070707" pitchFamily="18" charset="2"/>
              </a:rPr>
              <a:t>安全</a:t>
            </a:r>
            <a:r>
              <a:rPr lang="zh-CN" altLang="en-US" sz="3600" b="1" dirty="0">
                <a:solidFill>
                  <a:schemeClr val="bg1"/>
                </a:solidFill>
                <a:latin typeface="Times New Roman" panose="02020603050405020304" pitchFamily="18" charset="0"/>
                <a:sym typeface="+mn-ea"/>
              </a:rPr>
              <a:t>警</a:t>
            </a:r>
            <a:r>
              <a:rPr lang="en-US" altLang="zh-CN" sz="3600" b="1" dirty="0">
                <a:solidFill>
                  <a:schemeClr val="bg1"/>
                </a:solidFill>
                <a:latin typeface="Times New Roman" panose="02020603050405020304" pitchFamily="18" charset="0"/>
                <a:sym typeface="+mn-ea"/>
              </a:rPr>
              <a:t> </a:t>
            </a:r>
            <a:r>
              <a:rPr lang="zh-CN" altLang="en-US" sz="3600" b="1" dirty="0">
                <a:solidFill>
                  <a:schemeClr val="bg1"/>
                </a:solidFill>
                <a:latin typeface="Times New Roman" panose="02020603050405020304" pitchFamily="18" charset="0"/>
                <a:sym typeface="+mn-ea"/>
              </a:rPr>
              <a:t>示</a:t>
            </a:r>
            <a:endParaRPr lang="zh-CN" altLang="en-US" sz="3600" b="1" dirty="0">
              <a:solidFill>
                <a:schemeClr val="bg1"/>
              </a:solidFill>
              <a:latin typeface="Times New Roman" panose="02020603050405020304" pitchFamily="18" charset="0"/>
              <a:sym typeface="+mn-ea"/>
            </a:endParaRPr>
          </a:p>
        </p:txBody>
      </p:sp>
      <p:sp>
        <p:nvSpPr>
          <p:cNvPr id="14" name="标题 13"/>
          <p:cNvSpPr/>
          <p:nvPr>
            <p:ph type="title"/>
            <p:custDataLst>
              <p:tags r:id="rId3"/>
            </p:custDataLst>
          </p:nvPr>
        </p:nvSpPr>
        <p:spPr>
          <a:xfrm>
            <a:off x="1287185" y="721950"/>
            <a:ext cx="10800000" cy="720000"/>
          </a:xfrm>
        </p:spPr>
        <p:txBody>
          <a:bodyPr/>
          <a:p>
            <a:r>
              <a:rPr lang="zh-CN" altLang="en-US" sz="2900">
                <a:solidFill>
                  <a:srgbClr val="0070C0"/>
                </a:solidFill>
              </a:rPr>
              <a:t>血淋淋的事故警示我们实验室安全注意事项：</a:t>
            </a:r>
            <a:endParaRPr lang="zh-CN" altLang="en-US" sz="2900">
              <a:solidFill>
                <a:srgbClr val="0070C0"/>
              </a:solidFill>
            </a:endParaRPr>
          </a:p>
        </p:txBody>
      </p:sp>
      <p:sp>
        <p:nvSpPr>
          <p:cNvPr id="15" name="文本框 14" descr="7b0a202020202262756c6c6574223a20227b5c2263617465676f727949645c223a5c225c222c5c2274656d706c61746549645c223a32303233313635377d220a7d0a"/>
          <p:cNvSpPr txBox="1"/>
          <p:nvPr/>
        </p:nvSpPr>
        <p:spPr>
          <a:xfrm>
            <a:off x="1176020" y="1549400"/>
            <a:ext cx="10349865" cy="4397375"/>
          </a:xfrm>
          <a:prstGeom prst="rect">
            <a:avLst/>
          </a:prstGeom>
        </p:spPr>
        <p:txBody>
          <a:bodyPr wrap="square">
            <a:noAutofit/>
          </a:bodyPr>
          <a:p>
            <a:pPr marL="342900" indent="-342900" fontAlgn="auto">
              <a:spcBef>
                <a:spcPts val="800"/>
              </a:spcBef>
              <a:buFont typeface="Wingdings" panose="05000000000000000000" charset="0"/>
              <a:buChar char="u"/>
            </a:pPr>
            <a:r>
              <a:rPr lang="en-US" altLang="zh-CN" sz="2400" b="0">
                <a:latin typeface="微软雅黑" panose="020B0503020204020204" charset="-122"/>
                <a:ea typeface="微软雅黑" panose="020B0503020204020204" charset="-122"/>
                <a:cs typeface="微软雅黑" panose="020B0503020204020204" charset="-122"/>
              </a:rPr>
              <a:t>1.</a:t>
            </a:r>
            <a:r>
              <a:rPr lang="zh-CN" altLang="en-US" sz="2400" b="0">
                <a:latin typeface="微软雅黑" panose="020B0503020204020204" charset="-122"/>
                <a:ea typeface="微软雅黑" panose="020B0503020204020204" charset="-122"/>
                <a:cs typeface="微软雅黑" panose="020B0503020204020204" charset="-122"/>
              </a:rPr>
              <a:t>气瓶存放场所须通风、远离热源、避免暴晒，地面平整干燥。</a:t>
            </a:r>
            <a:endParaRPr lang="zh-CN" altLang="en-US" sz="2400" b="0">
              <a:latin typeface="微软雅黑" panose="020B0503020204020204" charset="-122"/>
              <a:ea typeface="微软雅黑" panose="020B0503020204020204" charset="-122"/>
              <a:cs typeface="微软雅黑" panose="020B0503020204020204" charset="-122"/>
            </a:endParaRPr>
          </a:p>
          <a:p>
            <a:pPr marL="342900" indent="-342900" fontAlgn="auto">
              <a:spcBef>
                <a:spcPts val="800"/>
              </a:spcBef>
              <a:buFont typeface="Wingdings" panose="05000000000000000000" charset="0"/>
              <a:buChar char="u"/>
            </a:pPr>
            <a:r>
              <a:rPr lang="en-US" altLang="zh-CN" sz="2400" b="0">
                <a:latin typeface="微软雅黑" panose="020B0503020204020204" charset="-122"/>
                <a:ea typeface="微软雅黑" panose="020B0503020204020204" charset="-122"/>
                <a:cs typeface="微软雅黑" panose="020B0503020204020204" charset="-122"/>
              </a:rPr>
              <a:t>2.</a:t>
            </a:r>
            <a:r>
              <a:rPr lang="zh-CN" altLang="en-US" sz="2400" b="0">
                <a:latin typeface="微软雅黑" panose="020B0503020204020204" charset="-122"/>
                <a:ea typeface="微软雅黑" panose="020B0503020204020204" charset="-122"/>
                <a:cs typeface="微软雅黑" panose="020B0503020204020204" charset="-122"/>
              </a:rPr>
              <a:t>气瓶应合理固定，气体管路接头部位须规范夹固。</a:t>
            </a:r>
            <a:endParaRPr lang="zh-CN" altLang="en-US" sz="2400" b="0">
              <a:latin typeface="微软雅黑" panose="020B0503020204020204" charset="-122"/>
              <a:ea typeface="微软雅黑" panose="020B0503020204020204" charset="-122"/>
              <a:cs typeface="微软雅黑" panose="020B0503020204020204" charset="-122"/>
            </a:endParaRPr>
          </a:p>
          <a:p>
            <a:pPr marL="342900" indent="-342900" algn="l" fontAlgn="auto">
              <a:spcBef>
                <a:spcPts val="800"/>
              </a:spcBef>
              <a:buClrTx/>
              <a:buSzTx/>
              <a:buFont typeface="Wingdings" panose="05000000000000000000" charset="0"/>
              <a:buChar char="u"/>
            </a:pPr>
            <a:r>
              <a:rPr lang="en-US" altLang="zh-CN" sz="2400" b="0">
                <a:latin typeface="微软雅黑" panose="020B0503020204020204" charset="-122"/>
                <a:ea typeface="微软雅黑" panose="020B0503020204020204" charset="-122"/>
                <a:cs typeface="微软雅黑" panose="020B0503020204020204" charset="-122"/>
              </a:rPr>
              <a:t>3.</a:t>
            </a:r>
            <a:r>
              <a:rPr lang="zh-CN" altLang="en-US" sz="2400" b="0">
                <a:latin typeface="微软雅黑" panose="020B0503020204020204" charset="-122"/>
                <a:ea typeface="微软雅黑" panose="020B0503020204020204" charset="-122"/>
                <a:cs typeface="微软雅黑" panose="020B0503020204020204" charset="-122"/>
              </a:rPr>
              <a:t>管路材质选择合适，无破损或老化现象，定期进行气密性检查，发现塑料软管出现龟裂、老化、破损现象应及时更换。</a:t>
            </a:r>
            <a:endParaRPr lang="zh-CN" altLang="en-US" sz="2400" b="0">
              <a:latin typeface="微软雅黑" panose="020B0503020204020204" charset="-122"/>
              <a:ea typeface="微软雅黑" panose="020B0503020204020204" charset="-122"/>
              <a:cs typeface="微软雅黑" panose="020B0503020204020204" charset="-122"/>
            </a:endParaRPr>
          </a:p>
          <a:p>
            <a:pPr marL="342900" indent="-342900" algn="l" fontAlgn="auto">
              <a:spcBef>
                <a:spcPts val="800"/>
              </a:spcBef>
              <a:buClrTx/>
              <a:buSzTx/>
              <a:buFont typeface="Wingdings" panose="05000000000000000000" charset="0"/>
              <a:buChar char="u"/>
            </a:pPr>
            <a:r>
              <a:rPr lang="zh-CN" altLang="en-US" sz="2400" b="0">
                <a:latin typeface="微软雅黑" panose="020B0503020204020204" charset="-122"/>
                <a:ea typeface="微软雅黑" panose="020B0503020204020204" charset="-122"/>
                <a:cs typeface="微软雅黑" panose="020B0503020204020204" charset="-122"/>
              </a:rPr>
              <a:t>4.气体泄漏可能导致窒息、中毒、燃爆的</a:t>
            </a:r>
            <a:r>
              <a:rPr lang="zh-CN" altLang="en-US" sz="2400" b="0">
                <a:latin typeface="微软雅黑" panose="020B0503020204020204" charset="-122"/>
                <a:ea typeface="微软雅黑" panose="020B0503020204020204" charset="-122"/>
                <a:cs typeface="微软雅黑" panose="020B0503020204020204" charset="-122"/>
              </a:rPr>
              <a:t>场所须</a:t>
            </a:r>
            <a:r>
              <a:rPr lang="zh-CN" altLang="en-US" sz="2400">
                <a:latin typeface="微软雅黑" panose="020B0503020204020204" charset="-122"/>
                <a:ea typeface="微软雅黑" panose="020B0503020204020204" charset="-122"/>
                <a:cs typeface="微软雅黑" panose="020B0503020204020204" charset="-122"/>
                <a:sym typeface="+mn-ea"/>
              </a:rPr>
              <a:t>配有通风设施和相应的气体监测和报警装置等，张贴必要的安全警示标志。</a:t>
            </a:r>
            <a:r>
              <a:rPr lang="zh-CN" altLang="en-US" sz="2400" b="0">
                <a:latin typeface="微软雅黑" panose="020B0503020204020204" charset="-122"/>
                <a:ea typeface="微软雅黑" panose="020B0503020204020204" charset="-122"/>
                <a:cs typeface="微软雅黑" panose="020B0503020204020204" charset="-122"/>
              </a:rPr>
              <a:t>在存有大量无毒窒息性压缩气体或液化气体（液氮、液氩）的较小密闭空间，为防止气体大量泄漏或蒸发导致缺氧，须安装氧含量监测报警装置。</a:t>
            </a:r>
            <a:endParaRPr lang="zh-CN" altLang="en-US" sz="2400" b="0">
              <a:latin typeface="微软雅黑" panose="020B0503020204020204" charset="-122"/>
              <a:ea typeface="微软雅黑" panose="020B0503020204020204" charset="-122"/>
              <a:cs typeface="微软雅黑" panose="020B0503020204020204" charset="-122"/>
            </a:endParaRPr>
          </a:p>
          <a:p>
            <a:pPr marL="342900" indent="-342900" fontAlgn="auto">
              <a:spcBef>
                <a:spcPts val="800"/>
              </a:spcBef>
              <a:buFont typeface="Wingdings" panose="05000000000000000000" charset="0"/>
              <a:buChar char="u"/>
            </a:pPr>
            <a:r>
              <a:rPr lang="en-US" altLang="zh-CN" sz="2400" b="0">
                <a:latin typeface="微软雅黑" panose="020B0503020204020204" charset="-122"/>
                <a:ea typeface="微软雅黑" panose="020B0503020204020204" charset="-122"/>
                <a:cs typeface="微软雅黑" panose="020B0503020204020204" charset="-122"/>
              </a:rPr>
              <a:t>5.</a:t>
            </a:r>
            <a:r>
              <a:rPr lang="zh-CN" altLang="en-US" sz="2400" b="0">
                <a:latin typeface="微软雅黑" panose="020B0503020204020204" charset="-122"/>
                <a:ea typeface="微软雅黑" panose="020B0503020204020204" charset="-122"/>
                <a:cs typeface="微软雅黑" panose="020B0503020204020204" charset="-122"/>
              </a:rPr>
              <a:t>有供应商提供的气瓶定期检验合格标识，无超过检验有效期的气瓶、无超过设计年限的气瓶。</a:t>
            </a:r>
            <a:endParaRPr lang="zh-CN" altLang="en-US" sz="2400" b="0">
              <a:latin typeface="微软雅黑" panose="020B0503020204020204" charset="-122"/>
              <a:ea typeface="微软雅黑" panose="020B0503020204020204" charset="-122"/>
              <a:cs typeface="微软雅黑" panose="020B0503020204020204" charset="-122"/>
            </a:endParaRPr>
          </a:p>
          <a:p>
            <a:pPr marL="342900" indent="-342900" fontAlgn="auto">
              <a:spcBef>
                <a:spcPts val="800"/>
              </a:spcBef>
              <a:buFont typeface="Wingdings" panose="05000000000000000000" charset="0"/>
              <a:buChar char="u"/>
            </a:pPr>
            <a:r>
              <a:rPr lang="en-US" altLang="zh-CN" sz="2400" b="0">
                <a:latin typeface="微软雅黑" panose="020B0503020204020204" charset="-122"/>
                <a:ea typeface="微软雅黑" panose="020B0503020204020204" charset="-122"/>
                <a:cs typeface="微软雅黑" panose="020B0503020204020204" charset="-122"/>
              </a:rPr>
              <a:t>6.</a:t>
            </a:r>
            <a:r>
              <a:rPr lang="zh-CN" altLang="en-US" sz="2400">
                <a:latin typeface="微软雅黑" panose="020B0503020204020204" charset="-122"/>
                <a:ea typeface="微软雅黑" panose="020B0503020204020204" charset="-122"/>
                <a:cs typeface="微软雅黑" panose="020B0503020204020204" charset="-122"/>
                <a:sym typeface="+mn-ea"/>
              </a:rPr>
              <a:t>各单位一定要加强危险化学品和特种设备管理，严格落实隐患排查治理制度，防患于未然。</a:t>
            </a:r>
            <a:r>
              <a:rPr lang="zh-CN" altLang="en-US" sz="2400" b="0">
                <a:latin typeface="微软雅黑" panose="020B0503020204020204" charset="-122"/>
                <a:ea typeface="微软雅黑" panose="020B0503020204020204" charset="-122"/>
                <a:cs typeface="微软雅黑" panose="020B0503020204020204" charset="-122"/>
              </a:rPr>
              <a:t>一定</a:t>
            </a:r>
            <a:r>
              <a:rPr lang="zh-CN" altLang="en-US" sz="2400" b="0">
                <a:latin typeface="微软雅黑" panose="020B0503020204020204" charset="-122"/>
                <a:ea typeface="微软雅黑" panose="020B0503020204020204" charset="-122"/>
                <a:cs typeface="微软雅黑" panose="020B0503020204020204" charset="-122"/>
              </a:rPr>
              <a:t>要进行气体泄漏事故应急演练，避免盲目施救。</a:t>
            </a:r>
            <a:endParaRPr lang="zh-CN" altLang="en-US" sz="2400">
              <a:latin typeface="微软雅黑" panose="020B0503020204020204" charset="-122"/>
              <a:ea typeface="微软雅黑" panose="020B0503020204020204" charset="-122"/>
              <a:cs typeface="微软雅黑" panose="020B0503020204020204" charset="-122"/>
            </a:endParaRPr>
          </a:p>
        </p:txBody>
      </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pic>
        <p:nvPicPr>
          <p:cNvPr id="1026" name="Picture 2" descr="C:\Users\acer\Desktop\图片1.png"/>
          <p:cNvPicPr>
            <a:picLocks noChangeAspect="1" noChangeArrowheads="1"/>
          </p:cNvPicPr>
          <p:nvPr/>
        </p:nvPicPr>
        <p:blipFill rotWithShape="1">
          <a:blip r:embed="rId1" cstate="print"/>
          <a:srcRect/>
          <a:stretch>
            <a:fillRect/>
          </a:stretch>
        </p:blipFill>
        <p:spPr bwMode="auto">
          <a:xfrm>
            <a:off x="-878205" y="1381125"/>
            <a:ext cx="13070840" cy="5521960"/>
          </a:xfrm>
          <a:prstGeom prst="rect">
            <a:avLst/>
          </a:prstGeom>
          <a:noFill/>
        </p:spPr>
      </p:pic>
      <p:sp>
        <p:nvSpPr>
          <p:cNvPr id="3" name="文本框 2"/>
          <p:cNvSpPr txBox="1"/>
          <p:nvPr/>
        </p:nvSpPr>
        <p:spPr>
          <a:xfrm>
            <a:off x="1991360" y="1772920"/>
            <a:ext cx="8359775" cy="869950"/>
          </a:xfrm>
          <a:prstGeom prst="rect">
            <a:avLst/>
          </a:prstGeom>
          <a:noFill/>
        </p:spPr>
        <p:txBody>
          <a:bodyPr wrap="square" rtlCol="0">
            <a:noAutofit/>
          </a:bodyPr>
          <a:p>
            <a:r>
              <a:rPr lang="zh-CN" altLang="en-US" sz="3200">
                <a:latin typeface="黑体" panose="02010609060101010101" pitchFamily="2" charset="-122"/>
                <a:ea typeface="黑体" panose="02010609060101010101" pitchFamily="2" charset="-122"/>
                <a:cs typeface="黑体" panose="02010609060101010101" pitchFamily="2" charset="-122"/>
              </a:rPr>
              <a:t>坚持统筹发展与安全</a:t>
            </a:r>
            <a:r>
              <a:rPr lang="en-US" altLang="zh-CN" sz="3200">
                <a:latin typeface="黑体" panose="02010609060101010101" pitchFamily="2" charset="-122"/>
                <a:ea typeface="黑体" panose="02010609060101010101" pitchFamily="2" charset="-122"/>
                <a:cs typeface="黑体" panose="02010609060101010101" pitchFamily="2" charset="-122"/>
              </a:rPr>
              <a:t>   </a:t>
            </a:r>
            <a:r>
              <a:rPr lang="zh-CN" altLang="en-US" sz="3200">
                <a:latin typeface="黑体" panose="02010609060101010101" pitchFamily="2" charset="-122"/>
                <a:ea typeface="黑体" panose="02010609060101010101" pitchFamily="2" charset="-122"/>
                <a:cs typeface="黑体" panose="02010609060101010101" pitchFamily="2" charset="-122"/>
              </a:rPr>
              <a:t>构建师生安全共同体</a:t>
            </a:r>
            <a:endParaRPr lang="zh-CN" altLang="en-US" sz="3200">
              <a:latin typeface="黑体" panose="02010609060101010101" pitchFamily="2" charset="-122"/>
              <a:ea typeface="黑体" panose="02010609060101010101" pitchFamily="2" charset="-122"/>
              <a:cs typeface="黑体" panose="02010609060101010101" pitchFamily="2" charset="-122"/>
            </a:endParaRPr>
          </a:p>
          <a:p>
            <a:endParaRPr lang="zh-CN" altLang="en-US" sz="3200">
              <a:latin typeface="黑体" panose="02010609060101010101" pitchFamily="2" charset="-122"/>
              <a:ea typeface="黑体" panose="02010609060101010101" pitchFamily="2" charset="-122"/>
              <a:cs typeface="黑体" panose="02010609060101010101" pitchFamily="2" charset="-122"/>
            </a:endParaRPr>
          </a:p>
          <a:p>
            <a:endParaRPr lang="zh-CN" altLang="en-US" sz="3200">
              <a:latin typeface="黑体" panose="02010609060101010101" pitchFamily="2" charset="-122"/>
              <a:ea typeface="黑体" panose="02010609060101010101" pitchFamily="2" charset="-122"/>
              <a:cs typeface="黑体" panose="02010609060101010101" pitchFamily="2" charset="-122"/>
            </a:endParaRPr>
          </a:p>
        </p:txBody>
      </p:sp>
      <p:pic>
        <p:nvPicPr>
          <p:cNvPr id="4" name="图片 3"/>
          <p:cNvPicPr/>
          <p:nvPr/>
        </p:nvPicPr>
        <p:blipFill>
          <a:blip r:embed="rId2"/>
          <a:stretch>
            <a:fillRect/>
          </a:stretch>
        </p:blipFill>
        <p:spPr>
          <a:xfrm>
            <a:off x="-335280" y="0"/>
            <a:ext cx="12527280" cy="1380490"/>
          </a:xfrm>
          <a:prstGeom prst="rect">
            <a:avLst/>
          </a:prstGeom>
        </p:spPr>
      </p:pic>
    </p:spTree>
  </p:cSld>
  <p:clrMapOvr>
    <a:masterClrMapping/>
  </p:clrMapOvr>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64"/>
</p:tagLst>
</file>

<file path=ppt/tags/tag101.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64"/>
  <p:tag name="KSO_WM_TEMPLATE_CATEGORY" val="custom"/>
  <p:tag name="KSO_WM_TEMPLATE_MASTER_TYPE" val="0"/>
</p:tagLst>
</file>

<file path=ppt/tags/tag10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03.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64"/>
</p:tagLst>
</file>

<file path=ppt/tags/tag11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64"/>
</p:tagLst>
</file>

<file path=ppt/tags/tag11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64"/>
  <p:tag name="KSO_WM_TEMPLATE_CATEGORY" val="custom"/>
  <p:tag name="KSO_WM_TEMPLATE_MASTER_TYPE" val="0"/>
</p:tagLst>
</file>

<file path=ppt/tags/tag114.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315_2*a*1"/>
  <p:tag name="KSO_WM_TEMPLATE_CATEGORY" val="diagram"/>
  <p:tag name="KSO_WM_TEMPLATE_INDEX" val="20233315"/>
  <p:tag name="KSO_WM_UNIT_LAYERLEVEL" val="1"/>
  <p:tag name="KSO_WM_TAG_VERSION" val="3.0"/>
  <p:tag name="KSO_WM_BEAUTIFY_FLAG" val="#wm#"/>
  <p:tag name="KSO_WM_DIAGRAM_GROUP_CODE" val="l1-1"/>
  <p:tag name="KSO_WM_UNIT_PRESET_TEXT" val="单击此处添加标题"/>
  <p:tag name="KSO_WM_UNIT_TEXT_TYPE" val="1"/>
</p:tagLst>
</file>

<file path=ppt/tags/tag11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3315_1*l_h_a*1_1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542.05,&quot;left&quot;:-68.75,&quot;top&quot;:63.85,&quot;width&quot;:1064.020944881889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2"/>
  <p:tag name="KSO_WM_DIAGRAM_VERSION" val="3"/>
  <p:tag name="KSO_WM_DIAGRAM_COLOR_TRICK" val="1"/>
  <p:tag name="KSO_WM_DIAGRAM_COLOR_TEXT_CAN_REMOVE" val="n"/>
  <p:tag name="KSO_WM_UNIT_PRESET_TEXT" val="此处添加项标题"/>
  <p:tag name="KSO_WM_UNIT_TEXT_FILL_FORE_SCHEMECOLOR_INDEX" val="1"/>
  <p:tag name="KSO_WM_UNIT_TEXT_FILL_TYPE" val="1"/>
  <p:tag name="KSO_WM_UNIT_TEXT_TYPE" val="1"/>
</p:tagLst>
</file>

<file path=ppt/tags/tag11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315_1*l_h_f*1_2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542.05,&quot;left&quot;:-68.75,&quot;top&quot;:63.85,&quot;width&quot;:1064.020944881889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32"/>
  <p:tag name="KSO_WM_DIAGRAM_VERSION" val="3"/>
  <p:tag name="KSO_WM_DIAGRAM_COLOR_TRICK" val="1"/>
  <p:tag name="KSO_WM_DIAGRAM_COLOR_TEXT_CAN_REMOVE" val="n"/>
  <p:tag name="KSO_WM_UNIT_PRESET_TEXT" val="单击此处添加内容，简明扼要地阐述观点。根据需要酌情增减文字 "/>
  <p:tag name="KSO_WM_UNIT_TEXT_FILL_FORE_SCHEMECOLOR_INDEX" val="1"/>
  <p:tag name="KSO_WM_UNIT_TEXT_FILL_TYPE" val="1"/>
  <p:tag name="KSO_WM_UNIT_TEXT_TYPE" val="1"/>
  <p:tag name="KSO_WM_UNIT_TEXT_LAYER_COUNT"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15_1*l_h_d*1_2_1"/>
  <p:tag name="KSO_WM_TEMPLATE_CATEGORY" val="diagram"/>
  <p:tag name="KSO_WM_TEMPLATE_INDEX" val="20233315"/>
  <p:tag name="KSO_WM_UNIT_LAYERLEVEL" val="1_1_1"/>
  <p:tag name="KSO_WM_TAG_VERSION" val="3.0"/>
  <p:tag name="KSO_WM_BEAUTIFY_FLAG" val="#wm#"/>
  <p:tag name="KSO_WM_UNIT_VALUE" val="450*450"/>
  <p:tag name="KSO_WM_UNIT_TYPE" val="l_h_d"/>
  <p:tag name="KSO_WM_UNIT_INDEX" val="1_2_1"/>
  <p:tag name="KSO_WM_DIAGRAM_VERSION" val="3"/>
  <p:tag name="KSO_WM_DIAGRAM_COLOR_TRICK" val="1"/>
  <p:tag name="KSO_WM_DIAGRAM_COLOR_TEXT_CAN_REMOVE" val="n"/>
  <p:tag name="KSO_WM_DIAGRAM_MAX_ITEMCNT" val="4"/>
  <p:tag name="KSO_WM_DIAGRAM_MIN_ITEMCNT" val="3"/>
  <p:tag name="KSO_WM_DIAGRAM_VIRTUALLY_FRAME" val="{&quot;height&quot;:542.05,&quot;left&quot;:-68.75,&quot;top&quot;:63.85,&quot;width&quot;:1064.0209448818896}"/>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PICTURE_SUBTYPE" val="b"/>
  <p:tag name="MH_PIC_SOURCE_TYPE" val="generate_slide_ai*VCG41N531697692*gallery_gallery_ai_v2.0.9_ONLINE*1742940989975_3.57_5bb8d404f5ee-slide-3"/>
</p:tagLst>
</file>

<file path=ppt/tags/tag118.xml><?xml version="1.0" encoding="utf-8"?>
<p:tagLst xmlns:p="http://schemas.openxmlformats.org/presentationml/2006/main">
  <p:tag name="KSO_WM_SLIDE_ID" val="diagram20233315_2"/>
  <p:tag name="KSO_WM_TEMPLATE_SUBCATEGORY" val="0"/>
  <p:tag name="KSO_WM_TEMPLATE_MASTER_TYPE" val="0"/>
  <p:tag name="KSO_WM_TEMPLATE_COLOR_TYPE" val="0"/>
  <p:tag name="KSO_WM_SLIDE_ITEM_CNT" val="4"/>
  <p:tag name="KSO_WM_SLIDE_INDEX" val="2"/>
  <p:tag name="KSO_WM_TAG_VERSION" val="3.0"/>
  <p:tag name="KSO_WM_BEAUTIFY_FLAG" val="#wm#"/>
  <p:tag name="KSO_WM_TEMPLATE_CATEGORY" val="diagram"/>
  <p:tag name="KSO_WM_TEMPLATE_INDEX" val="20233315"/>
  <p:tag name="KSO_WM_SLIDE_TYPE" val="text"/>
  <p:tag name="KSO_WM_SLIDE_SUBTYPE" val="diag"/>
  <p:tag name="KSO_WM_SLIDE_SIZE" val="850.394*297.555"/>
  <p:tag name="KSO_WM_SLIDE_POSITION" val="54.8032*139.28"/>
  <p:tag name="KSO_WM_SLIDE_LAYOUT" val="a_l"/>
  <p:tag name="KSO_WM_SLIDE_LAYOUT_CNT" val="1_1"/>
  <p:tag name="KSO_WM_SPECIAL_SOURCE" val="bdnull"/>
  <p:tag name="KSO_WM_DIAGRAM_GROUP_CODE" val="l1-1"/>
  <p:tag name="KSO_WM_SLIDE_DIAGTYPE" val="l"/>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44_2*l_h_i*1_3_2"/>
  <p:tag name="KSO_WM_TEMPLATE_CATEGORY" val="diagram"/>
  <p:tag name="KSO_WM_TEMPLATE_INDEX" val="20233144"/>
  <p:tag name="KSO_WM_UNIT_LAYERLEVEL" val="1_1_1"/>
  <p:tag name="KSO_WM_TAG_VERSION" val="3.0"/>
  <p:tag name="KSO_WM_UNIT_TYPE" val="l_h_i"/>
  <p:tag name="KSO_WM_UNIT_INDEX" val="1_3_2"/>
  <p:tag name="KSO_WM_DIAGRAM_MAX_ITEMCNT" val="4"/>
  <p:tag name="KSO_WM_DIAGRAM_MIN_ITEMCNT" val="2"/>
  <p:tag name="KSO_WM_DIAGRAM_VIRTUALLY_FRAME" val="{&quot;height&quot;:296.15,&quot;left&quot;:46.44999389648437,&quot;top&quot;:196.45,&quot;width&quot;:949.7000061035156}"/>
  <p:tag name="KSO_WM_DIAGRAM_COLOR_MATCH_VALUE" val="{&quot;shape&quot;:{&quot;fill&quot;:{&quot;gradient&quot;:[{&quot;brightness&quot;:0.4000000059604645,&quot;colorType&quot;:1,&quot;foreColorIndex&quot;:5,&quot;pos&quot;:0,&quot;transparency&quot;:1},{&quot;brightness&quot;:0.4000000059604645,&quot;colorType&quot;:1,&quot;foreColorIndex&quot;:5,&quot;pos&quot;:0.6499999761581421,&quot;transparency&quot;:0.800000011920929}],&quot;type&quot;:3},&quot;glow&quot;:{&quot;colorType&quot;:0},&quot;line&quot;:{&quot;type&quot;:0},&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3"/>
</p:tagLst>
</file>

<file path=ppt/tags/tag12.xml><?xml version="1.0" encoding="utf-8"?>
<p:tagLst xmlns:p="http://schemas.openxmlformats.org/presentationml/2006/main">
  <p:tag name="KSO_WM_UNIT_TYPE" val="f"/>
  <p:tag name="KSO_WM_UNIT_SUBTYPE" val="g"/>
  <p:tag name="KSO_WM_UNIT_INDEX" val="1"/>
  <p:tag name="KSO_WM_BEAUTIFY_FLAG" val="#wm#"/>
  <p:tag name="KSO_WM_TAG_VERSION" val="3.0"/>
  <p:tag name="KSO_WM_UNIT_PRESET_TEXT" val="公司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144_2*l_h_f*1_3_1"/>
  <p:tag name="KSO_WM_TEMPLATE_CATEGORY" val="diagram"/>
  <p:tag name="KSO_WM_TEMPLATE_INDEX" val="20233144"/>
  <p:tag name="KSO_WM_UNIT_LAYERLEVEL" val="1_1_1"/>
  <p:tag name="KSO_WM_TAG_VERSION" val="3.0"/>
  <p:tag name="KSO_WM_DIAGRAM_GROUP_CODE" val="l1-1"/>
  <p:tag name="KSO_WM_UNIT_TEXT_TYPE" val="1"/>
  <p:tag name="KSO_WM_DIAGRAM_MAX_ITEMCNT" val="4"/>
  <p:tag name="KSO_WM_DIAGRAM_MIN_ITEMCNT" val="2"/>
  <p:tag name="KSO_WM_DIAGRAM_VIRTUALLY_FRAME" val="{&quot;height&quot;:296.15,&quot;left&quot;:46.44999389648437,&quot;top&quot;:196.45,&quot;width&quot;:949.70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LAYER_COUNT" val="1"/>
  <p:tag name="KSO_WM_BEAUTIFY_FLAG" val="#wm#"/>
  <p:tag name="KSO_WM_DIAGRAM_VERSION" val="3"/>
  <p:tag name="KSO_WM_DIAGRAM_COLOR_TRICK" val="1"/>
  <p:tag name="KSO_WM_DIAGRAM_COLOR_TEXT_CAN_REMOVE" val="n"/>
  <p:tag name="KSO_WM_UNIT_PRESET_TEXT" val="单击此处输入您的正文，文字是您思想的提炼，请尽量言简意赅的阐述观点，单击此处输入您的智能图形正文，文字是您思想的提炼，单击此处输入您的正文"/>
  <p:tag name="KSO_WM_UNIT_TEXT_FILL_FORE_SCHEMECOLOR_INDEX" val="1"/>
  <p:tag name="KSO_WM_UNIT_TEXT_FILL_TYPE" val="1"/>
</p:tagLst>
</file>

<file path=ppt/tags/tag121.xml><?xml version="1.0" encoding="utf-8"?>
<p:tagLst xmlns:p="http://schemas.openxmlformats.org/presentationml/2006/mai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144"/>
  <p:tag name="KSO_WM_UNIT_LAYERLEVEL" val="1_1_1"/>
  <p:tag name="KSO_WM_TAG_VERSION" val="3.0"/>
  <p:tag name="KSO_WM_DIAGRAM_MAX_ITEMCNT" val="4"/>
  <p:tag name="KSO_WM_DIAGRAM_MIN_ITEMCNT" val="2"/>
  <p:tag name="KSO_WM_DIAGRAM_VIRTUALLY_FRAME" val="{&quot;height&quot;:296.15,&quot;left&quot;:46.44999389648437,&quot;top&quot;:196.45,&quot;width&quot;:949.70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144_2*l_h_a*1_3_1"/>
  <p:tag name="KSO_WM_UNIT_INDEX" val="1_3_1"/>
  <p:tag name="KSO_WM_DIAGRAM_GROUP_CODE" val="l1-1"/>
  <p:tag name="KSO_WM_UNIT_TEXT_TYPE" val="1"/>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44_2*l_h_i*1_3_1"/>
  <p:tag name="KSO_WM_TEMPLATE_CATEGORY" val="diagram"/>
  <p:tag name="KSO_WM_TEMPLATE_INDEX" val="20233144"/>
  <p:tag name="KSO_WM_UNIT_LAYERLEVEL" val="1_1_1"/>
  <p:tag name="KSO_WM_TAG_VERSION" val="3.0"/>
  <p:tag name="KSO_WM_UNIT_TYPE" val="l_h_i"/>
  <p:tag name="KSO_WM_UNIT_INDEX" val="1_3_1"/>
  <p:tag name="KSO_WM_DIAGRAM_MAX_ITEMCNT" val="4"/>
  <p:tag name="KSO_WM_DIAGRAM_MIN_ITEMCNT" val="2"/>
  <p:tag name="KSO_WM_DIAGRAM_VIRTUALLY_FRAME" val="{&quot;height&quot;:296.15,&quot;left&quot;:46.44999389648437,&quot;top&quot;:196.45,&quot;width&quot;:949.7000061035156}"/>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0.7400000095367432}],&quot;type&quot;:2},&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BEAUTIFY_FLAG" val="#wm#"/>
  <p:tag name="KSO_WM_DIAGRAM_VERSION" val="3"/>
  <p:tag name="KSO_WM_DIAGRAM_COLOR_TRICK" val="1"/>
  <p:tag name="KSO_WM_DIAGRAM_COLOR_TEXT_CAN_REMOVE" val="n"/>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44_2*l_h_i*1_2_2"/>
  <p:tag name="KSO_WM_TEMPLATE_CATEGORY" val="diagram"/>
  <p:tag name="KSO_WM_TEMPLATE_INDEX" val="20233144"/>
  <p:tag name="KSO_WM_UNIT_LAYERLEVEL" val="1_1_1"/>
  <p:tag name="KSO_WM_TAG_VERSION" val="3.0"/>
  <p:tag name="KSO_WM_UNIT_TYPE" val="l_h_i"/>
  <p:tag name="KSO_WM_UNIT_INDEX" val="1_2_2"/>
  <p:tag name="KSO_WM_DIAGRAM_MAX_ITEMCNT" val="4"/>
  <p:tag name="KSO_WM_DIAGRAM_MIN_ITEMCNT" val="2"/>
  <p:tag name="KSO_WM_DIAGRAM_VIRTUALLY_FRAME" val="{&quot;height&quot;:296.15,&quot;left&quot;:46.44999389648437,&quot;top&quot;:196.45,&quot;width&quot;:949.7000061035156}"/>
  <p:tag name="KSO_WM_DIAGRAM_COLOR_MATCH_VALUE" val="{&quot;shape&quot;:{&quot;fill&quot;:{&quot;gradient&quot;:[{&quot;brightness&quot;:0.4000000059604645,&quot;colorType&quot;:1,&quot;foreColorIndex&quot;:5,&quot;pos&quot;:0,&quot;transparency&quot;:1},{&quot;brightness&quot;:0.4000000059604645,&quot;colorType&quot;:1,&quot;foreColorIndex&quot;:5,&quot;pos&quot;:0.6499999761581421,&quot;transparency&quot;:0.800000011920929}],&quot;type&quot;:3},&quot;glow&quot;:{&quot;colorType&quot;:0},&quot;line&quot;:{&quot;type&quot;:0},&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3"/>
</p:tagLst>
</file>

<file path=ppt/tags/tag12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144_2*l_h_f*1_2_1"/>
  <p:tag name="KSO_WM_TEMPLATE_CATEGORY" val="diagram"/>
  <p:tag name="KSO_WM_TEMPLATE_INDEX" val="20233144"/>
  <p:tag name="KSO_WM_UNIT_LAYERLEVEL" val="1_1_1"/>
  <p:tag name="KSO_WM_TAG_VERSION" val="3.0"/>
  <p:tag name="KSO_WM_DIAGRAM_GROUP_CODE" val="l1-1"/>
  <p:tag name="KSO_WM_UNIT_TEXT_TYPE" val="1"/>
  <p:tag name="KSO_WM_DIAGRAM_MAX_ITEMCNT" val="4"/>
  <p:tag name="KSO_WM_DIAGRAM_MIN_ITEMCNT" val="2"/>
  <p:tag name="KSO_WM_DIAGRAM_VIRTUALLY_FRAME" val="{&quot;height&quot;:296.15,&quot;left&quot;:46.44999389648437,&quot;top&quot;:196.45,&quot;width&quot;:949.70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LAYER_COUNT" val="1"/>
  <p:tag name="KSO_WM_BEAUTIFY_FLAG" val="#wm#"/>
  <p:tag name="KSO_WM_DIAGRAM_VERSION" val="3"/>
  <p:tag name="KSO_WM_DIAGRAM_COLOR_TRICK" val="1"/>
  <p:tag name="KSO_WM_DIAGRAM_COLOR_TEXT_CAN_REMOVE" val="n"/>
  <p:tag name="KSO_WM_UNIT_PRESET_TEXT" val="单击此处输入您的智能图形项正文具体内容，文字是您思想的提炼，请尽量言简意赅的阐述观点。单击此处添加正文，文字是您思想的提炼，请言简意赅的阐述您的观点"/>
  <p:tag name="KSO_WM_UNIT_TEXT_FILL_FORE_SCHEMECOLOR_INDEX" val="1"/>
  <p:tag name="KSO_WM_UNIT_TEXT_FILL_TYPE" val="1"/>
</p:tagLst>
</file>

<file path=ppt/tags/tag125.xml><?xml version="1.0" encoding="utf-8"?>
<p:tagLst xmlns:p="http://schemas.openxmlformats.org/presentationml/2006/mai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144"/>
  <p:tag name="KSO_WM_UNIT_LAYERLEVEL" val="1_1_1"/>
  <p:tag name="KSO_WM_TAG_VERSION" val="3.0"/>
  <p:tag name="KSO_WM_DIAGRAM_MAX_ITEMCNT" val="4"/>
  <p:tag name="KSO_WM_DIAGRAM_MIN_ITEMCNT" val="2"/>
  <p:tag name="KSO_WM_DIAGRAM_VIRTUALLY_FRAME" val="{&quot;height&quot;:296.15,&quot;left&quot;:46.44999389648437,&quot;top&quot;:196.45,&quot;width&quot;:949.70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144_2*l_h_a*1_2_1"/>
  <p:tag name="KSO_WM_UNIT_INDEX" val="1_2_1"/>
  <p:tag name="KSO_WM_DIAGRAM_GROUP_CODE" val="l1-1"/>
  <p:tag name="KSO_WM_UNIT_TEXT_TYPE" val="1"/>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44_2*l_h_i*1_2_1"/>
  <p:tag name="KSO_WM_TEMPLATE_CATEGORY" val="diagram"/>
  <p:tag name="KSO_WM_TEMPLATE_INDEX" val="20233144"/>
  <p:tag name="KSO_WM_UNIT_LAYERLEVEL" val="1_1_1"/>
  <p:tag name="KSO_WM_TAG_VERSION" val="3.0"/>
  <p:tag name="KSO_WM_UNIT_TYPE" val="l_h_i"/>
  <p:tag name="KSO_WM_UNIT_INDEX" val="1_2_1"/>
  <p:tag name="KSO_WM_DIAGRAM_MAX_ITEMCNT" val="4"/>
  <p:tag name="KSO_WM_DIAGRAM_MIN_ITEMCNT" val="2"/>
  <p:tag name="KSO_WM_DIAGRAM_VIRTUALLY_FRAME" val="{&quot;height&quot;:296.15,&quot;left&quot;:46.44999389648437,&quot;top&quot;:196.45,&quot;width&quot;:949.7000061035156}"/>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0.7400000095367432}],&quot;type&quot;:2},&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BEAUTIFY_FLAG" val="#wm#"/>
  <p:tag name="KSO_WM_DIAGRAM_VERSION" val="3"/>
  <p:tag name="KSO_WM_DIAGRAM_COLOR_TRICK" val="1"/>
  <p:tag name="KSO_WM_DIAGRAM_COLOR_TEXT_CAN_REMOVE" val="n"/>
</p:tagLst>
</file>

<file path=ppt/tags/tag127.xml><?xml version="1.0" encoding="utf-8"?>
<p:tagLst xmlns:p="http://schemas.openxmlformats.org/presentationml/2006/main">
  <p:tag name="KSO_WM_UNIT_PICTURE_SUBTYPE" val="b"/>
  <p:tag name="KSO_WM_UNIT_VALUE" val="374*417"/>
  <p:tag name="KSO_WM_UNIT_HIGHLIGHT" val="0"/>
  <p:tag name="KSO_WM_UNIT_COMPATIBLE" val="0"/>
  <p:tag name="KSO_WM_UNIT_DIAGRAM_ISNUMVISUAL" val="0"/>
  <p:tag name="KSO_WM_UNIT_DIAGRAM_ISREFERUNIT" val="0"/>
  <p:tag name="KSO_WM_DIAGRAM_GROUP_CODE" val="l1-1"/>
  <p:tag name="KSO_WM_UNIT_TYPE" val="l_h_d"/>
  <p:tag name="KSO_WM_UNIT_INDEX" val="1_2_1"/>
  <p:tag name="KSO_WM_UNIT_ID" val="diagram20233144_2*l_h_d*1_2_1"/>
  <p:tag name="KSO_WM_TEMPLATE_CATEGORY" val="diagram"/>
  <p:tag name="KSO_WM_TEMPLATE_INDEX" val="20233144"/>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UNIT_LINE_FORE_SCHEMECOLOR_INDEX" val="5"/>
  <p:tag name="KSO_WM_DIAGRAM_MAX_ITEMCNT" val="4"/>
  <p:tag name="KSO_WM_DIAGRAM_MIN_ITEMCNT" val="2"/>
  <p:tag name="KSO_WM_DIAGRAM_VIRTUALLY_FRAME" val="{&quot;height&quot;:296.15,&quot;left&quot;:46.44999389648437,&quot;top&quot;:196.45,&quot;width&quot;:949.7000061035156}"/>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Lst>
</file>

<file path=ppt/tags/tag128.xml><?xml version="1.0" encoding="utf-8"?>
<p:tagLst xmlns:p="http://schemas.openxmlformats.org/presentationml/2006/main">
  <p:tag name="KSO_WM_UNIT_PICTURE_SUBTYPE" val="b"/>
  <p:tag name="KSO_WM_UNIT_VALUE" val="374*417"/>
  <p:tag name="KSO_WM_UNIT_HIGHLIGHT" val="0"/>
  <p:tag name="KSO_WM_UNIT_COMPATIBLE" val="0"/>
  <p:tag name="KSO_WM_UNIT_DIAGRAM_ISNUMVISUAL" val="0"/>
  <p:tag name="KSO_WM_UNIT_DIAGRAM_ISREFERUNIT" val="0"/>
  <p:tag name="KSO_WM_DIAGRAM_GROUP_CODE" val="l1-1"/>
  <p:tag name="KSO_WM_UNIT_TYPE" val="l_h_d"/>
  <p:tag name="KSO_WM_UNIT_INDEX" val="1_3_1"/>
  <p:tag name="KSO_WM_UNIT_ID" val="diagram20233144_2*l_h_d*1_3_1"/>
  <p:tag name="KSO_WM_TEMPLATE_CATEGORY" val="diagram"/>
  <p:tag name="KSO_WM_TEMPLATE_INDEX" val="20233144"/>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UNIT_LINE_FORE_SCHEMECOLOR_INDEX" val="5"/>
  <p:tag name="KSO_WM_DIAGRAM_MAX_ITEMCNT" val="4"/>
  <p:tag name="KSO_WM_DIAGRAM_MIN_ITEMCNT" val="2"/>
  <p:tag name="KSO_WM_DIAGRAM_VIRTUALLY_FRAME" val="{&quot;height&quot;:296.15,&quot;left&quot;:46.44999389648437,&quot;top&quot;:196.45,&quot;width&quot;:949.7000061035156}"/>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Lst>
</file>

<file path=ppt/tags/tag129.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144_3*a*1"/>
  <p:tag name="KSO_WM_TEMPLATE_CATEGORY" val="diagram"/>
  <p:tag name="KSO_WM_TEMPLATE_INDEX" val="20233144"/>
  <p:tag name="KSO_WM_UNIT_LAYERLEVEL" val="1"/>
  <p:tag name="KSO_WM_TAG_VERSION" val="3.0"/>
  <p:tag name="KSO_WM_BEAUTIFY_FLAG" val="#wm#"/>
  <p:tag name="KSO_WM_DIAGRAM_GROUP_CODE" val="l1-1"/>
  <p:tag name="KSO_WM_UNIT_TEXT_TYPE" val="1"/>
  <p:tag name="KSO_WM_UNIT_PRESET_TEXT" val="单击此处添加标题"/>
</p:tagLst>
</file>

<file path=ppt/tags/tag13.xml><?xml version="1.0" encoding="utf-8"?>
<p:tagLst xmlns:p="http://schemas.openxmlformats.org/presentationml/2006/main">
  <p:tag name="KSO_WM_UNIT_TYPE" val="f"/>
  <p:tag name="KSO_WM_UNIT_SUBTYPE" val="b"/>
  <p:tag name="KSO_WM_UNIT_INDEX" val="2"/>
  <p:tag name="KSO_WM_BEAUTIFY_FLAG" val="#wm#"/>
  <p:tag name="KSO_WM_TAG_VERSION" val="3.0"/>
  <p:tag name="KSO_WM_UNIT_PRESET_TEXT" val="署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30.xml><?xml version="1.0" encoding="utf-8"?>
<p:tagLst xmlns:p="http://schemas.openxmlformats.org/presentationml/2006/main">
  <p:tag name="KSO_WM_SLIDE_ID" val="diagram20233144_3"/>
  <p:tag name="KSO_WM_TEMPLATE_SUBCATEGORY" val="0"/>
  <p:tag name="KSO_WM_TEMPLATE_MASTER_TYPE" val="0"/>
  <p:tag name="KSO_WM_TEMPLATE_COLOR_TYPE" val="0"/>
  <p:tag name="KSO_WM_SLIDE_ITEM_CNT" val="4"/>
  <p:tag name="KSO_WM_SLIDE_INDEX" val="3"/>
  <p:tag name="KSO_WM_TAG_VERSION" val="3.0"/>
  <p:tag name="KSO_WM_BEAUTIFY_FLAG" val="#wm#"/>
  <p:tag name="KSO_WM_TEMPLATE_CATEGORY" val="diagram"/>
  <p:tag name="KSO_WM_TEMPLATE_INDEX" val="20233144"/>
  <p:tag name="KSO_WM_SLIDE_TYPE" val="text"/>
  <p:tag name="KSO_WM_SLIDE_SUBTYPE" val="diag"/>
  <p:tag name="KSO_WM_SLIDE_SIZE" val="850.1*366.5"/>
  <p:tag name="KSO_WM_SLIDE_POSITION" val="54.9*125.9"/>
  <p:tag name="KSO_WM_SLIDE_LAYOUT" val="a_l"/>
  <p:tag name="KSO_WM_SLIDE_LAYOUT_CNT" val="1_1"/>
  <p:tag name="KSO_WM_SPECIAL_SOURCE" val="bdnull"/>
  <p:tag name="KSO_WM_DIAGRAM_GROUP_CODE" val="l1-1"/>
  <p:tag name="KSO_WM_SLIDE_DIAGTYPE" val="l"/>
</p:tagLst>
</file>

<file path=ppt/tags/tag131.xml><?xml version="1.0" encoding="utf-8"?>
<p:tagLst xmlns:p="http://schemas.openxmlformats.org/presentationml/2006/main">
  <p:tag name="KSO_WM_UNIT_VALUE" val="759*1229"/>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custom20233182_1*d*1"/>
  <p:tag name="KSO_WM_TEMPLATE_CATEGORY" val="custom"/>
  <p:tag name="KSO_WM_TEMPLATE_INDEX" val="20233182"/>
  <p:tag name="KSO_WM_UNIT_LAYERLEVEL" val="1"/>
  <p:tag name="KSO_WM_TAG_VERSION" val="3.0"/>
  <p:tag name="KSO_WM_BEAUTIFY_FLAG" val="#wm#"/>
  <p:tag name="KSO_WM_UNIT_PICTURE_SUBTYPE" val="b"/>
  <p:tag name="MH_PIC_SOURCE_TYPE" val="generate_slide_ai*VCG41N962042090*gallery_gallery_ai_v2.0.9_ONLINE*1742941044244_3.57_99cbf2403198-slide-16"/>
</p:tagLst>
</file>

<file path=ppt/tags/tag132.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182"/>
  <p:tag name="KSO_WM_UNIT_ID" val="custom20233182_1*a*1"/>
  <p:tag name="KSO_WM_UNIT_USESOURCEFORMAT_APPLY" val="1"/>
  <p:tag name="KSO_WM_UNIT_TEXT_TYPE" val="1"/>
  <p:tag name="KSO_WM_UNIT_PRESET_TEXT" val="单击此处 添加标题内容"/>
</p:tagLst>
</file>

<file path=ppt/tags/tag133.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850.25*180.95"/>
  <p:tag name="KSO_WM_SLIDE_POSITION" val="54.9*301.8"/>
  <p:tag name="KSO_WM_SLIDE_LAYOUT" val="a_d_l"/>
  <p:tag name="KSO_WM_SLIDE_LAYOUT_CNT" val="1_1_1"/>
  <p:tag name="KSO_WM_SPECIAL_SOURCE" val="bdnull"/>
  <p:tag name="KSO_WM_DIAGRAM_GROUP_CODE" val="l1-1"/>
  <p:tag name="KSO_WM_SLIDE_DIAGTYPE" val="l"/>
  <p:tag name="KSO_WM_TEMPLATE_INDEX" val="20233182"/>
  <p:tag name="KSO_WM_TEMPLATE_SUBCATEGORY" val="0"/>
  <p:tag name="KSO_WM_SLIDE_INDEX" val="1"/>
  <p:tag name="KSO_WM_TAG_VERSION" val="3.0"/>
  <p:tag name="KSO_WM_SLIDE_ID" val="custom20233182_1"/>
  <p:tag name="KSO_WM_SLIDE_ITEM_CNT" val="3"/>
</p:tagLst>
</file>

<file path=ppt/tags/tag14.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24.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 第二级 第三级 第四级 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44.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 第二级 第三级 第四级 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45.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46.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 第二级 第三级 第四级 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47.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9.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5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52.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3.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7.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5.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TYPE" val="f"/>
  <p:tag name="KSO_WM_UNIT_SUBTYPE" val="g"/>
  <p:tag name="KSO_WM_UNIT_INDEX" val="1"/>
  <p:tag name="KSO_WM_BEAUTIFY_FLAG" val="#wm#"/>
  <p:tag name="KSO_WM_TAG_VERSION" val="3.0"/>
  <p:tag name="KSO_WM_UNIT_PRESET_TEXT" val="公司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79.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b"/>
  <p:tag name="KSO_WM_UNIT_INDEX" val="2"/>
  <p:tag name="KSO_WM_BEAUTIFY_FLAG" val="#wm#"/>
  <p:tag name="KSO_WM_TAG_VERSION" val="3.0"/>
  <p:tag name="KSO_WM_UNIT_PRESET_TEXT" val="署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64"/>
</p:tagLst>
</file>

<file path=ppt/tags/tag8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64"/>
</p:tagLst>
</file>

<file path=ppt/tags/tag89.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64"/>
  <p:tag name="KSO_WM_TEMPLATE_CATEGORY" val="custom"/>
  <p:tag name="KSO_WM_TEMPLATE_MASTER_TYPE" val="0"/>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91.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64"/>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321-2">
      <a:dk1>
        <a:srgbClr val="333333"/>
      </a:dk1>
      <a:lt1>
        <a:srgbClr val="FFFFFF"/>
      </a:lt1>
      <a:dk2>
        <a:srgbClr val="112F22"/>
      </a:dk2>
      <a:lt2>
        <a:srgbClr val="F4FBF8"/>
      </a:lt2>
      <a:accent1>
        <a:srgbClr val="6EBE90"/>
      </a:accent1>
      <a:accent2>
        <a:srgbClr val="A3D856"/>
      </a:accent2>
      <a:accent3>
        <a:srgbClr val="E4B446"/>
      </a:accent3>
      <a:accent4>
        <a:srgbClr val="7ACFD6"/>
      </a:accent4>
      <a:accent5>
        <a:srgbClr val="62E87C"/>
      </a:accent5>
      <a:accent6>
        <a:srgbClr val="E37639"/>
      </a:accent6>
      <a:hlink>
        <a:srgbClr val="304FFE"/>
      </a:hlink>
      <a:folHlink>
        <a:srgbClr val="492067"/>
      </a:folHlink>
    </a:clrScheme>
    <a:fontScheme name="02-微软雅黑唯一标准">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0321-2">
      <a:dk1>
        <a:srgbClr val="333333"/>
      </a:dk1>
      <a:lt1>
        <a:srgbClr val="FFFFFF"/>
      </a:lt1>
      <a:dk2>
        <a:srgbClr val="112F22"/>
      </a:dk2>
      <a:lt2>
        <a:srgbClr val="F4FBF8"/>
      </a:lt2>
      <a:accent1>
        <a:srgbClr val="6EBE90"/>
      </a:accent1>
      <a:accent2>
        <a:srgbClr val="A3D856"/>
      </a:accent2>
      <a:accent3>
        <a:srgbClr val="E4B446"/>
      </a:accent3>
      <a:accent4>
        <a:srgbClr val="7ACFD6"/>
      </a:accent4>
      <a:accent5>
        <a:srgbClr val="62E87C"/>
      </a:accent5>
      <a:accent6>
        <a:srgbClr val="E37639"/>
      </a:accent6>
      <a:hlink>
        <a:srgbClr val="304FFE"/>
      </a:hlink>
      <a:folHlink>
        <a:srgbClr val="492067"/>
      </a:folHlink>
    </a:clrScheme>
    <a:fontScheme name="02-微软雅黑唯一标准">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主题​​">
  <a:themeElements>
    <a:clrScheme name="0321-2">
      <a:dk1>
        <a:srgbClr val="333333"/>
      </a:dk1>
      <a:lt1>
        <a:srgbClr val="FFFFFF"/>
      </a:lt1>
      <a:dk2>
        <a:srgbClr val="112F22"/>
      </a:dk2>
      <a:lt2>
        <a:srgbClr val="F4FBF8"/>
      </a:lt2>
      <a:accent1>
        <a:srgbClr val="6EBE90"/>
      </a:accent1>
      <a:accent2>
        <a:srgbClr val="A3D856"/>
      </a:accent2>
      <a:accent3>
        <a:srgbClr val="E4B446"/>
      </a:accent3>
      <a:accent4>
        <a:srgbClr val="7ACFD6"/>
      </a:accent4>
      <a:accent5>
        <a:srgbClr val="62E87C"/>
      </a:accent5>
      <a:accent6>
        <a:srgbClr val="E37639"/>
      </a:accent6>
      <a:hlink>
        <a:srgbClr val="304FFE"/>
      </a:hlink>
      <a:folHlink>
        <a:srgbClr val="492067"/>
      </a:folHlink>
    </a:clrScheme>
    <a:fontScheme name="02-微软雅黑唯一标准">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931</Words>
  <Application>WPS 演示</Application>
  <PresentationFormat/>
  <Paragraphs>53</Paragraphs>
  <Slides>5</Slides>
  <Notes>0</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5</vt:i4>
      </vt:variant>
    </vt:vector>
  </HeadingPairs>
  <TitlesOfParts>
    <vt:vector size="21" baseType="lpstr">
      <vt:lpstr>Arial</vt:lpstr>
      <vt:lpstr>宋体</vt:lpstr>
      <vt:lpstr>Wingdings</vt:lpstr>
      <vt:lpstr>江城圆体 400W</vt:lpstr>
      <vt:lpstr>黑体</vt:lpstr>
      <vt:lpstr>Wingdings</vt:lpstr>
      <vt:lpstr>Times New Roman</vt:lpstr>
      <vt:lpstr>Wingdings 2</vt:lpstr>
      <vt:lpstr>微软雅黑</vt:lpstr>
      <vt:lpstr>Arial Unicode MS</vt:lpstr>
      <vt:lpstr>Calibri Light</vt:lpstr>
      <vt:lpstr>Calibri</vt:lpstr>
      <vt:lpstr>Office 主题</vt:lpstr>
      <vt:lpstr>Office 主题​​</vt:lpstr>
      <vt:lpstr>2_Office 主题​​</vt:lpstr>
      <vt:lpstr>1_Office 主题​​</vt:lpstr>
      <vt:lpstr>PowerPoint 演示文稿</vt:lpstr>
      <vt:lpstr>   </vt:lpstr>
      <vt:lpstr>（一） 事故调查组通过现场勘查、视频分析、人员询问等，排除了人为故意等引发氮气泄漏的因素。</vt:lpstr>
      <vt:lpstr>血淋淋的事故警示我们实验室安全注意事项：</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学生禁止购买易制爆化学品</dc:title>
  <dc:creator>BRA-AL00</dc:creator>
  <cp:lastModifiedBy>翡冷翠</cp:lastModifiedBy>
  <cp:revision>50</cp:revision>
  <dcterms:created xsi:type="dcterms:W3CDTF">2025-09-18T08:02:00Z</dcterms:created>
  <dcterms:modified xsi:type="dcterms:W3CDTF">2025-10-31T01:19:33Z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C63AE593FED445CCB25AB685D4B8302C_13</vt:lpwstr>
  </property>
</Properties>
</file>